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7" r:id="rId5"/>
    <p:sldMasterId id="2147483679" r:id="rId6"/>
    <p:sldMasterId id="2147483692" r:id="rId7"/>
    <p:sldMasterId id="214748370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Lst>
  <p:sldSz cy="6858000" cx="12192000"/>
  <p:notesSz cx="6858000" cy="9144000"/>
  <p:embeddedFontLst>
    <p:embeddedFont>
      <p:font typeface="Lato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jnZDty9C46Hd0Cz7IiJqun+5vk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572597-7FAE-44AF-B3FF-5D23CB45243F}">
  <a:tblStyle styleId="{1F572597-7FAE-44AF-B3FF-5D23CB45243F}" styleName="Table_0">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BE7E7"/>
          </a:solidFill>
        </a:fill>
      </a:tcStyle>
    </a:wholeTbl>
    <a:band1H>
      <a:tcTxStyle/>
      <a:tcStyle>
        <a:fill>
          <a:solidFill>
            <a:srgbClr val="F6CBCD"/>
          </a:solidFill>
        </a:fill>
      </a:tcStyle>
    </a:band1H>
    <a:band2H>
      <a:tcTxStyle/>
    </a:band2H>
    <a:band1V>
      <a:tcTxStyle/>
      <a:tcStyle>
        <a:fill>
          <a:solidFill>
            <a:srgbClr val="F6CBCD"/>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0.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font" Target="fonts/LatoLight-bold.fntdata"/><Relationship Id="rId12" Type="http://schemas.openxmlformats.org/officeDocument/2006/relationships/slide" Target="slides/slide3.xml"/><Relationship Id="rId34" Type="http://schemas.openxmlformats.org/officeDocument/2006/relationships/font" Target="fonts/LatoLight-regular.fntdata"/><Relationship Id="rId15" Type="http://schemas.openxmlformats.org/officeDocument/2006/relationships/slide" Target="slides/slide6.xml"/><Relationship Id="rId37" Type="http://schemas.openxmlformats.org/officeDocument/2006/relationships/font" Target="fonts/LatoLight-boldItalic.fntdata"/><Relationship Id="rId14" Type="http://schemas.openxmlformats.org/officeDocument/2006/relationships/slide" Target="slides/slide5.xml"/><Relationship Id="rId36" Type="http://schemas.openxmlformats.org/officeDocument/2006/relationships/font" Target="fonts/LatoLight-italic.fntdata"/><Relationship Id="rId17" Type="http://schemas.openxmlformats.org/officeDocument/2006/relationships/slide" Target="slides/slide8.xml"/><Relationship Id="rId16" Type="http://schemas.openxmlformats.org/officeDocument/2006/relationships/slide" Target="slides/slide7.xml"/><Relationship Id="rId38" Type="http://customschemas.google.com/relationships/presentationmetadata" Target="meta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SzPts val="1400"/>
              <a:buNone/>
              <a:defRPr b="0" i="0" sz="1000" u="none" cap="none" strike="noStrike">
                <a:solidFill>
                  <a:schemeClr val="dk1"/>
                </a:solidFill>
                <a:latin typeface="Trebuchet MS"/>
                <a:ea typeface="Trebuchet MS"/>
                <a:cs typeface="Trebuchet MS"/>
                <a:sym typeface="Trebuchet MS"/>
              </a:defRPr>
            </a:lvl1pPr>
            <a:lvl2pPr indent="-279400" lvl="1" marL="914400" marR="0" rtl="0" algn="l">
              <a:lnSpc>
                <a:spcPct val="130000"/>
              </a:lnSpc>
              <a:spcBef>
                <a:spcPts val="0"/>
              </a:spcBef>
              <a:spcAft>
                <a:spcPts val="0"/>
              </a:spcAft>
              <a:buClr>
                <a:srgbClr val="ED1A3B"/>
              </a:buClr>
              <a:buSzPts val="800"/>
              <a:buFont typeface="Noto Sans Symbols"/>
              <a:buChar char="►"/>
              <a:defRPr b="0" i="0" sz="1000" u="none" cap="none" strike="noStrike">
                <a:solidFill>
                  <a:schemeClr val="dk1"/>
                </a:solidFill>
                <a:latin typeface="Trebuchet MS"/>
                <a:ea typeface="Trebuchet MS"/>
                <a:cs typeface="Trebuchet MS"/>
                <a:sym typeface="Trebuchet MS"/>
              </a:defRPr>
            </a:lvl2pPr>
            <a:lvl3pPr indent="-279400" lvl="2" marL="1371600" marR="0" rtl="0" algn="l">
              <a:lnSpc>
                <a:spcPct val="130000"/>
              </a:lnSpc>
              <a:spcBef>
                <a:spcPts val="0"/>
              </a:spcBef>
              <a:spcAft>
                <a:spcPts val="0"/>
              </a:spcAft>
              <a:buClr>
                <a:srgbClr val="ED1A3B"/>
              </a:buClr>
              <a:buSzPts val="800"/>
              <a:buFont typeface="Noto Sans Symbols"/>
              <a:buChar char="▷"/>
              <a:defRPr b="0" i="0" sz="1000" u="none" cap="none" strike="noStrike">
                <a:solidFill>
                  <a:schemeClr val="dk1"/>
                </a:solidFill>
                <a:latin typeface="Trebuchet MS"/>
                <a:ea typeface="Trebuchet MS"/>
                <a:cs typeface="Trebuchet MS"/>
                <a:sym typeface="Trebuchet MS"/>
              </a:defRPr>
            </a:lvl3pPr>
            <a:lvl4pPr indent="-279400" lvl="3" marL="1828800" marR="0" rtl="0" algn="l">
              <a:lnSpc>
                <a:spcPct val="130000"/>
              </a:lnSpc>
              <a:spcBef>
                <a:spcPts val="0"/>
              </a:spcBef>
              <a:spcAft>
                <a:spcPts val="0"/>
              </a:spcAft>
              <a:buClr>
                <a:srgbClr val="657C91"/>
              </a:buClr>
              <a:buSzPts val="800"/>
              <a:buFont typeface="Noto Sans Symbols"/>
              <a:buChar char="►"/>
              <a:defRPr b="0" i="0" sz="1000" u="none" cap="none" strike="noStrike">
                <a:solidFill>
                  <a:schemeClr val="dk1"/>
                </a:solidFill>
                <a:latin typeface="Trebuchet MS"/>
                <a:ea typeface="Trebuchet MS"/>
                <a:cs typeface="Trebuchet MS"/>
                <a:sym typeface="Trebuchet MS"/>
              </a:defRPr>
            </a:lvl4pPr>
            <a:lvl5pPr indent="-279400" lvl="4" marL="2286000" marR="0" rtl="0" algn="l">
              <a:lnSpc>
                <a:spcPct val="130000"/>
              </a:lnSpc>
              <a:spcBef>
                <a:spcPts val="0"/>
              </a:spcBef>
              <a:spcAft>
                <a:spcPts val="0"/>
              </a:spcAft>
              <a:buClr>
                <a:srgbClr val="657C91"/>
              </a:buClr>
              <a:buSzPts val="800"/>
              <a:buFont typeface="Noto Sans Symbols"/>
              <a:buChar char="▷"/>
              <a:defRPr b="0" i="0" sz="1000" u="none" cap="none" strike="noStrike">
                <a:solidFill>
                  <a:schemeClr val="dk1"/>
                </a:solidFill>
                <a:latin typeface="Trebuchet MS"/>
                <a:ea typeface="Trebuchet MS"/>
                <a:cs typeface="Trebuchet MS"/>
                <a:sym typeface="Trebuchet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hu-HU" sz="1000" u="none" cap="none" strike="noStrike">
                <a:solidFill>
                  <a:schemeClr val="dk1"/>
                </a:solidFill>
                <a:latin typeface="Trebuchet MS"/>
                <a:ea typeface="Trebuchet MS"/>
                <a:cs typeface="Trebuchet MS"/>
                <a:sym typeface="Trebuchet MS"/>
              </a:rPr>
              <a:t>‹#›</a:t>
            </a:fld>
            <a:endParaRPr b="0" i="0" sz="1000" u="none" cap="none" strike="noStrike">
              <a:solidFill>
                <a:schemeClr val="dk1"/>
              </a:solidFill>
              <a:latin typeface="Trebuchet MS"/>
              <a:ea typeface="Trebuchet MS"/>
              <a:cs typeface="Trebuchet MS"/>
              <a:sym typeface="Trebuchet M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1: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3" name="Google Shape;73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10: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1" name="Google Shape;8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Google Shape;889;p11:notes"/>
          <p:cNvSpPr txBox="1"/>
          <p:nvPr>
            <p:ph idx="1" type="body"/>
          </p:nvPr>
        </p:nvSpPr>
        <p:spPr>
          <a:xfrm>
            <a:off x="685800" y="4400550"/>
            <a:ext cx="5486400" cy="360045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t/>
            </a:r>
            <a:endParaRPr/>
          </a:p>
        </p:txBody>
      </p:sp>
      <p:sp>
        <p:nvSpPr>
          <p:cNvPr id="890" name="Google Shape;89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12: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8" name="Google Shape;89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13: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9" name="Google Shape;90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14: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4" name="Google Shape;91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5: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2" name="Google Shape;93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16: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2" name="Google Shape;95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7: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7" name="Google Shape;95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18: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5" name="Google Shape;10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1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 name="Google Shape;1010;p19:notes"/>
          <p:cNvSpPr txBox="1"/>
          <p:nvPr>
            <p:ph idx="1" type="body"/>
          </p:nvPr>
        </p:nvSpPr>
        <p:spPr>
          <a:xfrm>
            <a:off x="679768" y="4777194"/>
            <a:ext cx="5438140" cy="3908777"/>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SzPts val="1000"/>
              <a:buFont typeface="Trebuchet MS"/>
              <a:buNone/>
            </a:pPr>
            <a:r>
              <a:t/>
            </a:r>
            <a:endParaRPr/>
          </a:p>
        </p:txBody>
      </p:sp>
      <p:sp>
        <p:nvSpPr>
          <p:cNvPr id="1011" name="Google Shape;1011;p19:notes"/>
          <p:cNvSpPr txBox="1"/>
          <p:nvPr>
            <p:ph idx="12" type="sldNum"/>
          </p:nvPr>
        </p:nvSpPr>
        <p:spPr>
          <a:xfrm>
            <a:off x="3850443" y="9428583"/>
            <a:ext cx="2945659" cy="49796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hu-HU" sz="1000" u="none" cap="none" strike="noStrike">
                <a:solidFill>
                  <a:srgbClr val="000000"/>
                </a:solidFill>
                <a:latin typeface="Trebuchet MS"/>
                <a:ea typeface="Trebuchet MS"/>
                <a:cs typeface="Trebuchet MS"/>
                <a:sym typeface="Trebuchet MS"/>
              </a:rPr>
              <a:t>‹#›</a:t>
            </a:fld>
            <a:endParaRPr b="0" i="0" sz="10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2: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8" name="Google Shape;74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20: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4" name="Google Shape;105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21: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7" name="Google Shape;108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22: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7" name="Google Shape;110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p23:notes"/>
          <p:cNvSpPr txBox="1"/>
          <p:nvPr>
            <p:ph idx="1" type="body"/>
          </p:nvPr>
        </p:nvSpPr>
        <p:spPr>
          <a:xfrm>
            <a:off x="685800" y="4400550"/>
            <a:ext cx="5486400" cy="360045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t/>
            </a:r>
            <a:endParaRPr/>
          </a:p>
        </p:txBody>
      </p:sp>
      <p:sp>
        <p:nvSpPr>
          <p:cNvPr id="1126" name="Google Shape;112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24: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8" name="Google Shape;118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3: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7" name="Google Shape;75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4: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6" name="Google Shape;77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 name="Google Shape;781;p5:notes"/>
          <p:cNvSpPr txBox="1"/>
          <p:nvPr>
            <p:ph idx="1" type="body"/>
          </p:nvPr>
        </p:nvSpPr>
        <p:spPr>
          <a:xfrm>
            <a:off x="685800" y="4400550"/>
            <a:ext cx="5486400" cy="360045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t/>
            </a:r>
            <a:endParaRPr/>
          </a:p>
        </p:txBody>
      </p:sp>
      <p:sp>
        <p:nvSpPr>
          <p:cNvPr id="782" name="Google Shape;78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hu-H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6: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8" name="Google Shape;8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7: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3" name="Google Shape;81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8: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1" name="Google Shape;83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9:notes"/>
          <p:cNvSpPr txBox="1"/>
          <p:nvPr>
            <p:ph idx="1" type="body"/>
          </p:nvPr>
        </p:nvSpPr>
        <p:spPr>
          <a:xfrm>
            <a:off x="685800" y="4400550"/>
            <a:ext cx="5486400" cy="360045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0" name="Google Shape;8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3.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ank Photo">
  <p:cSld name="Cover - Blank Photo">
    <p:spTree>
      <p:nvGrpSpPr>
        <p:cNvPr id="14" name="Shape 14"/>
        <p:cNvGrpSpPr/>
        <p:nvPr/>
      </p:nvGrpSpPr>
      <p:grpSpPr>
        <a:xfrm>
          <a:off x="0" y="0"/>
          <a:ext cx="0" cy="0"/>
          <a:chOff x="0" y="0"/>
          <a:chExt cx="0" cy="0"/>
        </a:xfrm>
      </p:grpSpPr>
      <p:sp>
        <p:nvSpPr>
          <p:cNvPr id="15" name="Google Shape;15;p26"/>
          <p:cNvSpPr/>
          <p:nvPr>
            <p:ph idx="2" type="pic"/>
          </p:nvPr>
        </p:nvSpPr>
        <p:spPr>
          <a:xfrm>
            <a:off x="0" y="0"/>
            <a:ext cx="12192000" cy="6858000"/>
          </a:xfrm>
          <a:prstGeom prst="rect">
            <a:avLst/>
          </a:prstGeom>
          <a:solidFill>
            <a:schemeClr val="lt1"/>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FS) + text field">
  <p:cSld name="background (FS) + text field">
    <p:spTree>
      <p:nvGrpSpPr>
        <p:cNvPr id="85" name="Shape 85"/>
        <p:cNvGrpSpPr/>
        <p:nvPr/>
      </p:nvGrpSpPr>
      <p:grpSpPr>
        <a:xfrm>
          <a:off x="0" y="0"/>
          <a:ext cx="0" cy="0"/>
          <a:chOff x="0" y="0"/>
          <a:chExt cx="0" cy="0"/>
        </a:xfrm>
      </p:grpSpPr>
      <p:sp>
        <p:nvSpPr>
          <p:cNvPr id="86" name="Google Shape;86;p47"/>
          <p:cNvSpPr/>
          <p:nvPr>
            <p:ph idx="2" type="pic"/>
          </p:nvPr>
        </p:nvSpPr>
        <p:spPr>
          <a:xfrm>
            <a:off x="1" y="0"/>
            <a:ext cx="12192000" cy="6858000"/>
          </a:xfrm>
          <a:prstGeom prst="rect">
            <a:avLst/>
          </a:prstGeom>
          <a:solidFill>
            <a:srgbClr val="F2F2F2"/>
          </a:solidFill>
          <a:ln>
            <a:noFill/>
          </a:ln>
        </p:spPr>
      </p:sp>
      <p:sp>
        <p:nvSpPr>
          <p:cNvPr id="87" name="Google Shape;87;p47"/>
          <p:cNvSpPr txBox="1"/>
          <p:nvPr>
            <p:ph idx="1" type="body"/>
          </p:nvPr>
        </p:nvSpPr>
        <p:spPr>
          <a:xfrm>
            <a:off x="485776" y="593725"/>
            <a:ext cx="3499200" cy="5533475"/>
          </a:xfrm>
          <a:prstGeom prst="rect">
            <a:avLst/>
          </a:prstGeom>
          <a:solidFill>
            <a:schemeClr val="lt1"/>
          </a:solid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88" name="Google Shape;88;p47"/>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a:solidFill>
                  <a:srgbClr val="ADADAD"/>
                </a:solidFill>
                <a:latin typeface="Trebuchet MS"/>
                <a:ea typeface="Trebuchet MS"/>
                <a:cs typeface="Trebuchet MS"/>
                <a:sym typeface="Trebuchet MS"/>
              </a:rPr>
              <a:t>© </a:t>
            </a:r>
            <a:r>
              <a:rPr lang="hu-HU" sz="800">
                <a:solidFill>
                  <a:srgbClr val="ADADAD"/>
                </a:solidFill>
                <a:latin typeface="Trebuchet MS"/>
                <a:ea typeface="Trebuchet MS"/>
                <a:cs typeface="Trebuchet MS"/>
                <a:sym typeface="Trebuchet MS"/>
              </a:rPr>
              <a:t>BDO</a:t>
            </a:r>
            <a:endParaRPr/>
          </a:p>
        </p:txBody>
      </p:sp>
      <p:sp>
        <p:nvSpPr>
          <p:cNvPr id="89" name="Google Shape;89;p47"/>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90" name="Google Shape;90;p47"/>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2738">
          <p15:clr>
            <a:srgbClr val="FBAE40"/>
          </p15:clr>
        </p15:guide>
        <p15:guide id="2" pos="251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50%">
  <p:cSld name="picture 50%">
    <p:spTree>
      <p:nvGrpSpPr>
        <p:cNvPr id="91" name="Shape 91"/>
        <p:cNvGrpSpPr/>
        <p:nvPr/>
      </p:nvGrpSpPr>
      <p:grpSpPr>
        <a:xfrm>
          <a:off x="0" y="0"/>
          <a:ext cx="0" cy="0"/>
          <a:chOff x="0" y="0"/>
          <a:chExt cx="0" cy="0"/>
        </a:xfrm>
      </p:grpSpPr>
      <p:sp>
        <p:nvSpPr>
          <p:cNvPr id="92" name="Google Shape;92;p48"/>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93" name="Google Shape;93;p48"/>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8"/>
          <p:cNvSpPr/>
          <p:nvPr>
            <p:ph idx="2" type="pic"/>
          </p:nvPr>
        </p:nvSpPr>
        <p:spPr>
          <a:xfrm>
            <a:off x="6275389" y="1078029"/>
            <a:ext cx="5429249" cy="5046736"/>
          </a:xfrm>
          <a:prstGeom prst="rect">
            <a:avLst/>
          </a:prstGeom>
          <a:solidFill>
            <a:srgbClr val="F2F2F2"/>
          </a:solidFill>
          <a:ln>
            <a:noFill/>
          </a:ln>
        </p:spPr>
      </p:sp>
      <p:sp>
        <p:nvSpPr>
          <p:cNvPr id="95" name="Google Shape;95;p48"/>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48"/>
          <p:cNvSpPr txBox="1"/>
          <p:nvPr>
            <p:ph idx="1" type="body"/>
          </p:nvPr>
        </p:nvSpPr>
        <p:spPr>
          <a:xfrm>
            <a:off x="485775" y="1076325"/>
            <a:ext cx="5429249"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3726">
          <p15:clr>
            <a:srgbClr val="FBAE40"/>
          </p15:clr>
        </p15:guide>
        <p15:guide id="2" pos="39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33%">
  <p:cSld name="picture 33%">
    <p:spTree>
      <p:nvGrpSpPr>
        <p:cNvPr id="97" name="Shape 97"/>
        <p:cNvGrpSpPr/>
        <p:nvPr/>
      </p:nvGrpSpPr>
      <p:grpSpPr>
        <a:xfrm>
          <a:off x="0" y="0"/>
          <a:ext cx="0" cy="0"/>
          <a:chOff x="0" y="0"/>
          <a:chExt cx="0" cy="0"/>
        </a:xfrm>
      </p:grpSpPr>
      <p:sp>
        <p:nvSpPr>
          <p:cNvPr id="98" name="Google Shape;98;p49"/>
          <p:cNvSpPr txBox="1"/>
          <p:nvPr>
            <p:ph idx="1" type="body"/>
          </p:nvPr>
        </p:nvSpPr>
        <p:spPr>
          <a:xfrm>
            <a:off x="485775" y="1076325"/>
            <a:ext cx="7361237"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99" name="Google Shape;99;p49"/>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100" name="Google Shape;100;p49"/>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9"/>
          <p:cNvSpPr/>
          <p:nvPr>
            <p:ph idx="2" type="pic"/>
          </p:nvPr>
        </p:nvSpPr>
        <p:spPr>
          <a:xfrm>
            <a:off x="8205788" y="1078029"/>
            <a:ext cx="3498850" cy="5046736"/>
          </a:xfrm>
          <a:prstGeom prst="rect">
            <a:avLst/>
          </a:prstGeom>
          <a:solidFill>
            <a:srgbClr val="F2F2F2"/>
          </a:solidFill>
          <a:ln>
            <a:noFill/>
          </a:ln>
        </p:spPr>
      </p:sp>
      <p:sp>
        <p:nvSpPr>
          <p:cNvPr id="102" name="Google Shape;102;p49"/>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4943">
          <p15:clr>
            <a:srgbClr val="FBAE40"/>
          </p15:clr>
        </p15:guide>
        <p15:guide id="2" pos="51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margin picture 33% (right)">
  <p:cSld name="no-margin picture 33% (right)">
    <p:spTree>
      <p:nvGrpSpPr>
        <p:cNvPr id="103" name="Shape 103"/>
        <p:cNvGrpSpPr/>
        <p:nvPr/>
      </p:nvGrpSpPr>
      <p:grpSpPr>
        <a:xfrm>
          <a:off x="0" y="0"/>
          <a:ext cx="0" cy="0"/>
          <a:chOff x="0" y="0"/>
          <a:chExt cx="0" cy="0"/>
        </a:xfrm>
      </p:grpSpPr>
      <p:sp>
        <p:nvSpPr>
          <p:cNvPr id="104" name="Google Shape;104;p50"/>
          <p:cNvSpPr/>
          <p:nvPr>
            <p:ph idx="2" type="pic"/>
          </p:nvPr>
        </p:nvSpPr>
        <p:spPr>
          <a:xfrm>
            <a:off x="8205788" y="0"/>
            <a:ext cx="3986212" cy="6858000"/>
          </a:xfrm>
          <a:prstGeom prst="rect">
            <a:avLst/>
          </a:prstGeom>
          <a:solidFill>
            <a:srgbClr val="F2F2F2"/>
          </a:solidFill>
          <a:ln>
            <a:noFill/>
          </a:ln>
        </p:spPr>
      </p:sp>
      <p:sp>
        <p:nvSpPr>
          <p:cNvPr id="105" name="Google Shape;105;p50"/>
          <p:cNvSpPr txBox="1"/>
          <p:nvPr>
            <p:ph idx="1" type="body"/>
          </p:nvPr>
        </p:nvSpPr>
        <p:spPr>
          <a:xfrm>
            <a:off x="10869438" y="6501416"/>
            <a:ext cx="835200" cy="3600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ADADAD"/>
              </a:buClr>
              <a:buSzPts val="800"/>
              <a:buFont typeface="Arial"/>
              <a:buNone/>
              <a:defRPr b="0" i="0" sz="800" u="none" cap="none" strike="noStrike">
                <a:solidFill>
                  <a:srgbClr val="ADADAD"/>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304800" lvl="4" marL="22860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106" name="Google Shape;106;p50"/>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107" name="Google Shape;107;p50"/>
          <p:cNvSpPr txBox="1"/>
          <p:nvPr>
            <p:ph idx="11" type="ftr"/>
          </p:nvPr>
        </p:nvSpPr>
        <p:spPr>
          <a:xfrm>
            <a:off x="485776" y="6497708"/>
            <a:ext cx="7361238"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50"/>
          <p:cNvSpPr txBox="1"/>
          <p:nvPr>
            <p:ph type="title"/>
          </p:nvPr>
        </p:nvSpPr>
        <p:spPr>
          <a:xfrm>
            <a:off x="485776" y="593724"/>
            <a:ext cx="7361238"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50"/>
          <p:cNvSpPr txBox="1"/>
          <p:nvPr>
            <p:ph idx="3" type="body"/>
          </p:nvPr>
        </p:nvSpPr>
        <p:spPr>
          <a:xfrm>
            <a:off x="485775" y="1076325"/>
            <a:ext cx="7361237"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4943">
          <p15:clr>
            <a:srgbClr val="FBAE40"/>
          </p15:clr>
        </p15:guide>
        <p15:guide id="2" pos="516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margin picture 50% (left)">
  <p:cSld name="no-margin picture 50% (left)">
    <p:spTree>
      <p:nvGrpSpPr>
        <p:cNvPr id="110" name="Shape 110"/>
        <p:cNvGrpSpPr/>
        <p:nvPr/>
      </p:nvGrpSpPr>
      <p:grpSpPr>
        <a:xfrm>
          <a:off x="0" y="0"/>
          <a:ext cx="0" cy="0"/>
          <a:chOff x="0" y="0"/>
          <a:chExt cx="0" cy="0"/>
        </a:xfrm>
      </p:grpSpPr>
      <p:sp>
        <p:nvSpPr>
          <p:cNvPr id="111" name="Google Shape;111;p51"/>
          <p:cNvSpPr/>
          <p:nvPr>
            <p:ph idx="2" type="pic"/>
          </p:nvPr>
        </p:nvSpPr>
        <p:spPr>
          <a:xfrm>
            <a:off x="0" y="0"/>
            <a:ext cx="5916611" cy="6858000"/>
          </a:xfrm>
          <a:prstGeom prst="rect">
            <a:avLst/>
          </a:prstGeom>
          <a:solidFill>
            <a:srgbClr val="F2F2F2"/>
          </a:solidFill>
          <a:ln>
            <a:noFill/>
          </a:ln>
        </p:spPr>
      </p:sp>
      <p:sp>
        <p:nvSpPr>
          <p:cNvPr id="112" name="Google Shape;112;p51"/>
          <p:cNvSpPr txBox="1"/>
          <p:nvPr>
            <p:ph idx="1" type="body"/>
          </p:nvPr>
        </p:nvSpPr>
        <p:spPr>
          <a:xfrm>
            <a:off x="10869438" y="6501416"/>
            <a:ext cx="835200" cy="3600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ADADAD"/>
              </a:buClr>
              <a:buSzPts val="800"/>
              <a:buFont typeface="Arial"/>
              <a:buNone/>
              <a:defRPr b="0" i="0" sz="800" u="none" cap="none" strike="noStrike">
                <a:solidFill>
                  <a:srgbClr val="ADADAD"/>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304800" lvl="4" marL="22860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113" name="Google Shape;113;p51"/>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114" name="Google Shape;114;p51"/>
          <p:cNvSpPr txBox="1"/>
          <p:nvPr>
            <p:ph idx="11" type="ftr"/>
          </p:nvPr>
        </p:nvSpPr>
        <p:spPr>
          <a:xfrm>
            <a:off x="6275387" y="6497708"/>
            <a:ext cx="4594051"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51"/>
          <p:cNvSpPr txBox="1"/>
          <p:nvPr>
            <p:ph type="title"/>
          </p:nvPr>
        </p:nvSpPr>
        <p:spPr>
          <a:xfrm>
            <a:off x="6275388" y="593724"/>
            <a:ext cx="5429250"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51"/>
          <p:cNvSpPr txBox="1"/>
          <p:nvPr>
            <p:ph idx="3" type="body"/>
          </p:nvPr>
        </p:nvSpPr>
        <p:spPr>
          <a:xfrm>
            <a:off x="6274127" y="1078029"/>
            <a:ext cx="5429249"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3726">
          <p15:clr>
            <a:srgbClr val="FBAE40"/>
          </p15:clr>
        </p15:guide>
        <p15:guide id="2" pos="395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margin object 33% (right)">
  <p:cSld name="no-margin object 33% (right)">
    <p:spTree>
      <p:nvGrpSpPr>
        <p:cNvPr id="117" name="Shape 117"/>
        <p:cNvGrpSpPr/>
        <p:nvPr/>
      </p:nvGrpSpPr>
      <p:grpSpPr>
        <a:xfrm>
          <a:off x="0" y="0"/>
          <a:ext cx="0" cy="0"/>
          <a:chOff x="0" y="0"/>
          <a:chExt cx="0" cy="0"/>
        </a:xfrm>
      </p:grpSpPr>
      <p:grpSp>
        <p:nvGrpSpPr>
          <p:cNvPr id="118" name="Google Shape;118;p52"/>
          <p:cNvGrpSpPr/>
          <p:nvPr/>
        </p:nvGrpSpPr>
        <p:grpSpPr>
          <a:xfrm>
            <a:off x="8206799" y="0"/>
            <a:ext cx="3985201" cy="6858000"/>
            <a:chOff x="8206799" y="0"/>
            <a:chExt cx="3985201" cy="6858000"/>
          </a:xfrm>
        </p:grpSpPr>
        <p:sp>
          <p:nvSpPr>
            <p:cNvPr id="119" name="Google Shape;119;p52"/>
            <p:cNvSpPr/>
            <p:nvPr/>
          </p:nvSpPr>
          <p:spPr>
            <a:xfrm>
              <a:off x="8206800" y="0"/>
              <a:ext cx="3985200" cy="6857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20" name="Google Shape;120;p52"/>
            <p:cNvSpPr/>
            <p:nvPr/>
          </p:nvSpPr>
          <p:spPr>
            <a:xfrm>
              <a:off x="8206799" y="0"/>
              <a:ext cx="3985200" cy="6857999"/>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pic>
          <p:nvPicPr>
            <p:cNvPr id="121" name="Google Shape;121;p52"/>
            <p:cNvPicPr preferRelativeResize="0"/>
            <p:nvPr/>
          </p:nvPicPr>
          <p:blipFill rotWithShape="1">
            <a:blip r:embed="rId2">
              <a:alphaModFix/>
            </a:blip>
            <a:srcRect b="0" l="0" r="0" t="0"/>
            <a:stretch/>
          </p:blipFill>
          <p:spPr>
            <a:xfrm>
              <a:off x="8206799" y="0"/>
              <a:ext cx="3985200" cy="6858000"/>
            </a:xfrm>
            <a:prstGeom prst="rect">
              <a:avLst/>
            </a:prstGeom>
            <a:noFill/>
            <a:ln>
              <a:noFill/>
            </a:ln>
          </p:spPr>
        </p:pic>
      </p:grpSp>
      <p:sp>
        <p:nvSpPr>
          <p:cNvPr id="122" name="Google Shape;122;p52"/>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a:solidFill>
                  <a:srgbClr val="ADADAD"/>
                </a:solidFill>
                <a:latin typeface="Trebuchet MS"/>
                <a:ea typeface="Trebuchet MS"/>
                <a:cs typeface="Trebuchet MS"/>
                <a:sym typeface="Trebuchet MS"/>
              </a:rPr>
              <a:t>© </a:t>
            </a:r>
            <a:r>
              <a:rPr lang="hu-HU" sz="800">
                <a:solidFill>
                  <a:srgbClr val="ADADAD"/>
                </a:solidFill>
                <a:latin typeface="Trebuchet MS"/>
                <a:ea typeface="Trebuchet MS"/>
                <a:cs typeface="Trebuchet MS"/>
                <a:sym typeface="Trebuchet MS"/>
              </a:rPr>
              <a:t>BDO</a:t>
            </a:r>
            <a:endParaRPr/>
          </a:p>
        </p:txBody>
      </p:sp>
      <p:sp>
        <p:nvSpPr>
          <p:cNvPr id="123" name="Google Shape;123;p52"/>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124" name="Google Shape;124;p52"/>
          <p:cNvSpPr txBox="1"/>
          <p:nvPr>
            <p:ph idx="11" type="ftr"/>
          </p:nvPr>
        </p:nvSpPr>
        <p:spPr>
          <a:xfrm>
            <a:off x="485776" y="6497708"/>
            <a:ext cx="7361238"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52"/>
          <p:cNvSpPr txBox="1"/>
          <p:nvPr>
            <p:ph idx="1" type="body"/>
          </p:nvPr>
        </p:nvSpPr>
        <p:spPr>
          <a:xfrm>
            <a:off x="8567023" y="593725"/>
            <a:ext cx="3139200" cy="5531040"/>
          </a:xfrm>
          <a:prstGeom prst="rect">
            <a:avLst/>
          </a:prstGeom>
          <a:noFill/>
          <a:ln>
            <a:noFill/>
          </a:ln>
        </p:spPr>
        <p:txBody>
          <a:bodyPr anchorCtr="0" anchor="t" bIns="45700" lIns="91425" spcFirstLastPara="1" rIns="91425" wrap="square" tIns="180000">
            <a:noAutofit/>
          </a:bodyPr>
          <a:lstStyle>
            <a:lvl1pPr indent="-228600" lvl="0" marL="457200" marR="0" rtl="0" algn="ctr">
              <a:lnSpc>
                <a:spcPct val="100000"/>
              </a:lnSpc>
              <a:spcBef>
                <a:spcPts val="0"/>
              </a:spcBef>
              <a:spcAft>
                <a:spcPts val="0"/>
              </a:spcAft>
              <a:buClr>
                <a:srgbClr val="ADADAD"/>
              </a:buClr>
              <a:buSzPts val="800"/>
              <a:buFont typeface="Arial"/>
              <a:buNone/>
              <a:defRPr b="0" i="0" sz="800" u="none" cap="none" strike="noStrike">
                <a:solidFill>
                  <a:srgbClr val="ADADAD"/>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304800" lvl="4" marL="22860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126" name="Google Shape;126;p52"/>
          <p:cNvSpPr txBox="1"/>
          <p:nvPr>
            <p:ph type="title"/>
          </p:nvPr>
        </p:nvSpPr>
        <p:spPr>
          <a:xfrm>
            <a:off x="485776" y="593724"/>
            <a:ext cx="7361238"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52"/>
          <p:cNvSpPr txBox="1"/>
          <p:nvPr>
            <p:ph idx="2" type="body"/>
          </p:nvPr>
        </p:nvSpPr>
        <p:spPr>
          <a:xfrm>
            <a:off x="485775" y="1076325"/>
            <a:ext cx="7361237"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4943">
          <p15:clr>
            <a:srgbClr val="FBAE40"/>
          </p15:clr>
        </p15:guide>
        <p15:guide id="2" pos="516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margin object 33% (left)">
  <p:cSld name="no-margin object 33% (left)">
    <p:spTree>
      <p:nvGrpSpPr>
        <p:cNvPr id="128" name="Shape 128"/>
        <p:cNvGrpSpPr/>
        <p:nvPr/>
      </p:nvGrpSpPr>
      <p:grpSpPr>
        <a:xfrm>
          <a:off x="0" y="0"/>
          <a:ext cx="0" cy="0"/>
          <a:chOff x="0" y="0"/>
          <a:chExt cx="0" cy="0"/>
        </a:xfrm>
      </p:grpSpPr>
      <p:grpSp>
        <p:nvGrpSpPr>
          <p:cNvPr id="129" name="Google Shape;129;p53"/>
          <p:cNvGrpSpPr/>
          <p:nvPr/>
        </p:nvGrpSpPr>
        <p:grpSpPr>
          <a:xfrm>
            <a:off x="0" y="0"/>
            <a:ext cx="3971925" cy="6858000"/>
            <a:chOff x="8206799" y="0"/>
            <a:chExt cx="3971925" cy="6858000"/>
          </a:xfrm>
        </p:grpSpPr>
        <p:sp>
          <p:nvSpPr>
            <p:cNvPr id="130" name="Google Shape;130;p53"/>
            <p:cNvSpPr/>
            <p:nvPr/>
          </p:nvSpPr>
          <p:spPr>
            <a:xfrm>
              <a:off x="8206799" y="0"/>
              <a:ext cx="3971925" cy="6857999"/>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333"/>
                </a:solidFill>
                <a:latin typeface="Trebuchet MS"/>
                <a:ea typeface="Trebuchet MS"/>
                <a:cs typeface="Trebuchet MS"/>
                <a:sym typeface="Trebuchet MS"/>
              </a:endParaRPr>
            </a:p>
          </p:txBody>
        </p:sp>
        <p:pic>
          <p:nvPicPr>
            <p:cNvPr id="131" name="Google Shape;131;p53"/>
            <p:cNvPicPr preferRelativeResize="0"/>
            <p:nvPr/>
          </p:nvPicPr>
          <p:blipFill rotWithShape="1">
            <a:blip r:embed="rId2">
              <a:alphaModFix/>
            </a:blip>
            <a:srcRect b="0" l="0" r="0" t="0"/>
            <a:stretch/>
          </p:blipFill>
          <p:spPr>
            <a:xfrm>
              <a:off x="8206799" y="0"/>
              <a:ext cx="3971925" cy="6858000"/>
            </a:xfrm>
            <a:prstGeom prst="rect">
              <a:avLst/>
            </a:prstGeom>
            <a:noFill/>
            <a:ln>
              <a:noFill/>
            </a:ln>
          </p:spPr>
        </p:pic>
      </p:grpSp>
      <p:sp>
        <p:nvSpPr>
          <p:cNvPr id="132" name="Google Shape;132;p53"/>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133" name="Google Shape;133;p53"/>
          <p:cNvSpPr txBox="1"/>
          <p:nvPr>
            <p:ph idx="11" type="ftr"/>
          </p:nvPr>
        </p:nvSpPr>
        <p:spPr>
          <a:xfrm>
            <a:off x="4338310" y="6497708"/>
            <a:ext cx="6531848"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53"/>
          <p:cNvSpPr txBox="1"/>
          <p:nvPr>
            <p:ph idx="1" type="body"/>
          </p:nvPr>
        </p:nvSpPr>
        <p:spPr>
          <a:xfrm>
            <a:off x="485775" y="593725"/>
            <a:ext cx="3124800" cy="5531040"/>
          </a:xfrm>
          <a:prstGeom prst="rect">
            <a:avLst/>
          </a:prstGeom>
          <a:noFill/>
          <a:ln>
            <a:noFill/>
          </a:ln>
        </p:spPr>
        <p:txBody>
          <a:bodyPr anchorCtr="0" anchor="t" bIns="45700" lIns="91425" spcFirstLastPara="1" rIns="91425" wrap="square" tIns="180000">
            <a:noAutofit/>
          </a:bodyPr>
          <a:lstStyle>
            <a:lvl1pPr indent="-228600" lvl="0" marL="457200" marR="0" rtl="0" algn="ctr">
              <a:lnSpc>
                <a:spcPct val="100000"/>
              </a:lnSpc>
              <a:spcBef>
                <a:spcPts val="0"/>
              </a:spcBef>
              <a:spcAft>
                <a:spcPts val="0"/>
              </a:spcAft>
              <a:buClr>
                <a:srgbClr val="ADADAD"/>
              </a:buClr>
              <a:buSzPts val="800"/>
              <a:buFont typeface="Arial"/>
              <a:buNone/>
              <a:defRPr b="0" i="0" sz="800" u="none" cap="none" strike="noStrike">
                <a:solidFill>
                  <a:srgbClr val="ADADAD"/>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304800" lvl="4" marL="22860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135" name="Google Shape;135;p53"/>
          <p:cNvSpPr txBox="1"/>
          <p:nvPr>
            <p:ph type="title"/>
          </p:nvPr>
        </p:nvSpPr>
        <p:spPr>
          <a:xfrm>
            <a:off x="4343400" y="593724"/>
            <a:ext cx="7361238"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53"/>
          <p:cNvSpPr txBox="1"/>
          <p:nvPr>
            <p:ph idx="2" type="body"/>
          </p:nvPr>
        </p:nvSpPr>
        <p:spPr>
          <a:xfrm>
            <a:off x="4343401" y="1076325"/>
            <a:ext cx="7361237"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2738">
          <p15:clr>
            <a:srgbClr val="FBAE40"/>
          </p15:clr>
        </p15:guide>
        <p15:guide id="2" pos="250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margin object 50% (right)">
  <p:cSld name="no-margin object 50% (right)">
    <p:spTree>
      <p:nvGrpSpPr>
        <p:cNvPr id="137" name="Shape 137"/>
        <p:cNvGrpSpPr/>
        <p:nvPr/>
      </p:nvGrpSpPr>
      <p:grpSpPr>
        <a:xfrm>
          <a:off x="0" y="0"/>
          <a:ext cx="0" cy="0"/>
          <a:chOff x="0" y="0"/>
          <a:chExt cx="0" cy="0"/>
        </a:xfrm>
      </p:grpSpPr>
      <p:grpSp>
        <p:nvGrpSpPr>
          <p:cNvPr id="138" name="Google Shape;138;p54"/>
          <p:cNvGrpSpPr/>
          <p:nvPr/>
        </p:nvGrpSpPr>
        <p:grpSpPr>
          <a:xfrm>
            <a:off x="6276975" y="0"/>
            <a:ext cx="5915025" cy="6858000"/>
            <a:chOff x="6276975" y="0"/>
            <a:chExt cx="5915025" cy="6858000"/>
          </a:xfrm>
        </p:grpSpPr>
        <p:sp>
          <p:nvSpPr>
            <p:cNvPr id="139" name="Google Shape;139;p54"/>
            <p:cNvSpPr/>
            <p:nvPr/>
          </p:nvSpPr>
          <p:spPr>
            <a:xfrm>
              <a:off x="6276975" y="0"/>
              <a:ext cx="5915025" cy="6857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0" name="Google Shape;140;p54"/>
            <p:cNvSpPr/>
            <p:nvPr/>
          </p:nvSpPr>
          <p:spPr>
            <a:xfrm>
              <a:off x="6276975" y="0"/>
              <a:ext cx="5915024" cy="6857999"/>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pic>
          <p:nvPicPr>
            <p:cNvPr id="141" name="Google Shape;141;p54"/>
            <p:cNvPicPr preferRelativeResize="0"/>
            <p:nvPr/>
          </p:nvPicPr>
          <p:blipFill rotWithShape="1">
            <a:blip r:embed="rId2">
              <a:alphaModFix/>
            </a:blip>
            <a:srcRect b="0" l="0" r="0" t="0"/>
            <a:stretch/>
          </p:blipFill>
          <p:spPr>
            <a:xfrm>
              <a:off x="6276975" y="0"/>
              <a:ext cx="5914800" cy="6858000"/>
            </a:xfrm>
            <a:prstGeom prst="rect">
              <a:avLst/>
            </a:prstGeom>
            <a:noFill/>
            <a:ln>
              <a:noFill/>
            </a:ln>
          </p:spPr>
        </p:pic>
      </p:grpSp>
      <p:sp>
        <p:nvSpPr>
          <p:cNvPr id="142" name="Google Shape;142;p54"/>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a:solidFill>
                  <a:srgbClr val="ADADAD"/>
                </a:solidFill>
                <a:latin typeface="Trebuchet MS"/>
                <a:ea typeface="Trebuchet MS"/>
                <a:cs typeface="Trebuchet MS"/>
                <a:sym typeface="Trebuchet MS"/>
              </a:rPr>
              <a:t>© </a:t>
            </a:r>
            <a:r>
              <a:rPr lang="hu-HU" sz="800">
                <a:solidFill>
                  <a:srgbClr val="ADADAD"/>
                </a:solidFill>
                <a:latin typeface="Trebuchet MS"/>
                <a:ea typeface="Trebuchet MS"/>
                <a:cs typeface="Trebuchet MS"/>
                <a:sym typeface="Trebuchet MS"/>
              </a:rPr>
              <a:t>BDO</a:t>
            </a:r>
            <a:endParaRPr/>
          </a:p>
        </p:txBody>
      </p:sp>
      <p:sp>
        <p:nvSpPr>
          <p:cNvPr id="143" name="Google Shape;143;p54"/>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144" name="Google Shape;144;p54"/>
          <p:cNvSpPr txBox="1"/>
          <p:nvPr>
            <p:ph idx="11" type="ftr"/>
          </p:nvPr>
        </p:nvSpPr>
        <p:spPr>
          <a:xfrm>
            <a:off x="485776" y="6497708"/>
            <a:ext cx="5429251"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54"/>
          <p:cNvSpPr txBox="1"/>
          <p:nvPr>
            <p:ph idx="1" type="body"/>
          </p:nvPr>
        </p:nvSpPr>
        <p:spPr>
          <a:xfrm>
            <a:off x="6635838" y="593725"/>
            <a:ext cx="5068800" cy="5531040"/>
          </a:xfrm>
          <a:prstGeom prst="rect">
            <a:avLst/>
          </a:prstGeom>
          <a:noFill/>
          <a:ln>
            <a:noFill/>
          </a:ln>
        </p:spPr>
        <p:txBody>
          <a:bodyPr anchorCtr="0" anchor="t" bIns="45700" lIns="91425" spcFirstLastPara="1" rIns="91425" wrap="square" tIns="180000">
            <a:noAutofit/>
          </a:bodyPr>
          <a:lstStyle>
            <a:lvl1pPr indent="-228600" lvl="0" marL="457200" marR="0" rtl="0" algn="ctr">
              <a:lnSpc>
                <a:spcPct val="100000"/>
              </a:lnSpc>
              <a:spcBef>
                <a:spcPts val="0"/>
              </a:spcBef>
              <a:spcAft>
                <a:spcPts val="0"/>
              </a:spcAft>
              <a:buClr>
                <a:srgbClr val="ADADAD"/>
              </a:buClr>
              <a:buSzPts val="800"/>
              <a:buFont typeface="Arial"/>
              <a:buNone/>
              <a:defRPr b="0" i="0" sz="800" u="none" cap="none" strike="noStrike">
                <a:solidFill>
                  <a:srgbClr val="ADADAD"/>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304800" lvl="4" marL="22860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146" name="Google Shape;146;p54"/>
          <p:cNvSpPr txBox="1"/>
          <p:nvPr>
            <p:ph type="title"/>
          </p:nvPr>
        </p:nvSpPr>
        <p:spPr>
          <a:xfrm>
            <a:off x="485776" y="593724"/>
            <a:ext cx="542925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54"/>
          <p:cNvSpPr txBox="1"/>
          <p:nvPr>
            <p:ph idx="2" type="body"/>
          </p:nvPr>
        </p:nvSpPr>
        <p:spPr>
          <a:xfrm>
            <a:off x="485775" y="1076325"/>
            <a:ext cx="5429249"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3726">
          <p15:clr>
            <a:srgbClr val="FBAE40"/>
          </p15:clr>
        </p15:guide>
        <p15:guide id="2" pos="395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margin object 50% (left)">
  <p:cSld name="no-margin object 50% (left)">
    <p:spTree>
      <p:nvGrpSpPr>
        <p:cNvPr id="148" name="Shape 148"/>
        <p:cNvGrpSpPr/>
        <p:nvPr/>
      </p:nvGrpSpPr>
      <p:grpSpPr>
        <a:xfrm>
          <a:off x="0" y="0"/>
          <a:ext cx="0" cy="0"/>
          <a:chOff x="0" y="0"/>
          <a:chExt cx="0" cy="0"/>
        </a:xfrm>
      </p:grpSpPr>
      <p:grpSp>
        <p:nvGrpSpPr>
          <p:cNvPr id="149" name="Google Shape;149;p55"/>
          <p:cNvGrpSpPr/>
          <p:nvPr/>
        </p:nvGrpSpPr>
        <p:grpSpPr>
          <a:xfrm>
            <a:off x="1" y="0"/>
            <a:ext cx="5915024" cy="6858000"/>
            <a:chOff x="6276975" y="0"/>
            <a:chExt cx="5915024" cy="6858000"/>
          </a:xfrm>
        </p:grpSpPr>
        <p:sp>
          <p:nvSpPr>
            <p:cNvPr id="150" name="Google Shape;150;p55"/>
            <p:cNvSpPr/>
            <p:nvPr/>
          </p:nvSpPr>
          <p:spPr>
            <a:xfrm>
              <a:off x="6276975" y="0"/>
              <a:ext cx="5915024" cy="6857999"/>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pic>
          <p:nvPicPr>
            <p:cNvPr id="151" name="Google Shape;151;p55"/>
            <p:cNvPicPr preferRelativeResize="0"/>
            <p:nvPr/>
          </p:nvPicPr>
          <p:blipFill rotWithShape="1">
            <a:blip r:embed="rId2">
              <a:alphaModFix/>
            </a:blip>
            <a:srcRect b="0" l="0" r="0" t="0"/>
            <a:stretch/>
          </p:blipFill>
          <p:spPr>
            <a:xfrm>
              <a:off x="6276975" y="0"/>
              <a:ext cx="5914800" cy="6858000"/>
            </a:xfrm>
            <a:prstGeom prst="rect">
              <a:avLst/>
            </a:prstGeom>
            <a:noFill/>
            <a:ln>
              <a:noFill/>
            </a:ln>
          </p:spPr>
        </p:pic>
      </p:grpSp>
      <p:sp>
        <p:nvSpPr>
          <p:cNvPr id="152" name="Google Shape;152;p55"/>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a:solidFill>
                  <a:srgbClr val="ADADAD"/>
                </a:solidFill>
                <a:latin typeface="Trebuchet MS"/>
                <a:ea typeface="Trebuchet MS"/>
                <a:cs typeface="Trebuchet MS"/>
                <a:sym typeface="Trebuchet MS"/>
              </a:rPr>
              <a:t>© </a:t>
            </a:r>
            <a:r>
              <a:rPr lang="hu-HU" sz="800">
                <a:solidFill>
                  <a:srgbClr val="ADADAD"/>
                </a:solidFill>
                <a:latin typeface="Trebuchet MS"/>
                <a:ea typeface="Trebuchet MS"/>
                <a:cs typeface="Trebuchet MS"/>
                <a:sym typeface="Trebuchet MS"/>
              </a:rPr>
              <a:t>BDO</a:t>
            </a:r>
            <a:endParaRPr/>
          </a:p>
        </p:txBody>
      </p:sp>
      <p:sp>
        <p:nvSpPr>
          <p:cNvPr id="153" name="Google Shape;153;p55"/>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154" name="Google Shape;154;p55"/>
          <p:cNvSpPr txBox="1"/>
          <p:nvPr>
            <p:ph idx="11" type="ftr"/>
          </p:nvPr>
        </p:nvSpPr>
        <p:spPr>
          <a:xfrm>
            <a:off x="6275387" y="6497708"/>
            <a:ext cx="4594546"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55"/>
          <p:cNvSpPr txBox="1"/>
          <p:nvPr>
            <p:ph idx="1" type="body"/>
          </p:nvPr>
        </p:nvSpPr>
        <p:spPr>
          <a:xfrm>
            <a:off x="485775" y="593725"/>
            <a:ext cx="5068800" cy="5531040"/>
          </a:xfrm>
          <a:prstGeom prst="rect">
            <a:avLst/>
          </a:prstGeom>
          <a:noFill/>
          <a:ln>
            <a:noFill/>
          </a:ln>
        </p:spPr>
        <p:txBody>
          <a:bodyPr anchorCtr="0" anchor="t" bIns="45700" lIns="91425" spcFirstLastPara="1" rIns="91425" wrap="square" tIns="180000">
            <a:noAutofit/>
          </a:bodyPr>
          <a:lstStyle>
            <a:lvl1pPr indent="-228600" lvl="0" marL="457200" marR="0" rtl="0" algn="ctr">
              <a:lnSpc>
                <a:spcPct val="100000"/>
              </a:lnSpc>
              <a:spcBef>
                <a:spcPts val="0"/>
              </a:spcBef>
              <a:spcAft>
                <a:spcPts val="0"/>
              </a:spcAft>
              <a:buClr>
                <a:srgbClr val="ADADAD"/>
              </a:buClr>
              <a:buSzPts val="800"/>
              <a:buFont typeface="Arial"/>
              <a:buNone/>
              <a:defRPr b="0" i="0" sz="800" u="none" cap="none" strike="noStrike">
                <a:solidFill>
                  <a:srgbClr val="ADADAD"/>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304800" lvl="4" marL="22860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156" name="Google Shape;156;p55"/>
          <p:cNvSpPr txBox="1"/>
          <p:nvPr>
            <p:ph type="title"/>
          </p:nvPr>
        </p:nvSpPr>
        <p:spPr>
          <a:xfrm>
            <a:off x="6275387" y="593724"/>
            <a:ext cx="542925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2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55"/>
          <p:cNvSpPr txBox="1"/>
          <p:nvPr>
            <p:ph idx="2" type="body"/>
          </p:nvPr>
        </p:nvSpPr>
        <p:spPr>
          <a:xfrm>
            <a:off x="6274127" y="1078029"/>
            <a:ext cx="5429249"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3726">
          <p15:clr>
            <a:srgbClr val="FBAE40"/>
          </p15:clr>
        </p15:guide>
        <p15:guide id="2" pos="39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rofile 2x">
  <p:cSld name="1_profile 2x">
    <p:spTree>
      <p:nvGrpSpPr>
        <p:cNvPr id="164" name="Shape 164"/>
        <p:cNvGrpSpPr/>
        <p:nvPr/>
      </p:nvGrpSpPr>
      <p:grpSpPr>
        <a:xfrm>
          <a:off x="0" y="0"/>
          <a:ext cx="0" cy="0"/>
          <a:chOff x="0" y="0"/>
          <a:chExt cx="0" cy="0"/>
        </a:xfrm>
      </p:grpSpPr>
      <p:grpSp>
        <p:nvGrpSpPr>
          <p:cNvPr id="165" name="Google Shape;165;p35"/>
          <p:cNvGrpSpPr/>
          <p:nvPr/>
        </p:nvGrpSpPr>
        <p:grpSpPr>
          <a:xfrm>
            <a:off x="0" y="0"/>
            <a:ext cx="4008438" cy="6858000"/>
            <a:chOff x="8206799" y="0"/>
            <a:chExt cx="4008438" cy="6858000"/>
          </a:xfrm>
        </p:grpSpPr>
        <p:sp>
          <p:nvSpPr>
            <p:cNvPr id="166" name="Google Shape;166;p35"/>
            <p:cNvSpPr/>
            <p:nvPr/>
          </p:nvSpPr>
          <p:spPr>
            <a:xfrm>
              <a:off x="8206799" y="0"/>
              <a:ext cx="4008438" cy="6857999"/>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7" name="Google Shape;167;p35"/>
            <p:cNvPicPr preferRelativeResize="0"/>
            <p:nvPr/>
          </p:nvPicPr>
          <p:blipFill rotWithShape="1">
            <a:blip r:embed="rId2">
              <a:alphaModFix/>
            </a:blip>
            <a:srcRect b="0" l="0" r="0" t="0"/>
            <a:stretch/>
          </p:blipFill>
          <p:spPr>
            <a:xfrm>
              <a:off x="8206799" y="0"/>
              <a:ext cx="4008438" cy="6858000"/>
            </a:xfrm>
            <a:prstGeom prst="rect">
              <a:avLst/>
            </a:prstGeom>
            <a:noFill/>
            <a:ln>
              <a:noFill/>
            </a:ln>
          </p:spPr>
        </p:pic>
      </p:grpSp>
      <p:sp>
        <p:nvSpPr>
          <p:cNvPr id="168" name="Google Shape;168;p35"/>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169" name="Google Shape;169;p35"/>
          <p:cNvSpPr txBox="1"/>
          <p:nvPr>
            <p:ph idx="11" type="ftr"/>
          </p:nvPr>
        </p:nvSpPr>
        <p:spPr>
          <a:xfrm>
            <a:off x="4346574" y="6497708"/>
            <a:ext cx="6517234"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5"/>
          <p:cNvSpPr txBox="1"/>
          <p:nvPr>
            <p:ph idx="1" type="body"/>
          </p:nvPr>
        </p:nvSpPr>
        <p:spPr>
          <a:xfrm>
            <a:off x="4346574" y="1522413"/>
            <a:ext cx="7356801" cy="1592262"/>
          </a:xfrm>
          <a:prstGeom prst="rect">
            <a:avLst/>
          </a:prstGeom>
          <a:noFill/>
          <a:ln>
            <a:noFill/>
          </a:ln>
        </p:spPr>
        <p:txBody>
          <a:bodyPr anchorCtr="0" anchor="t" bIns="0" lIns="0" spcFirstLastPara="1" rIns="0" wrap="square" tIns="0">
            <a:noAutofit/>
          </a:bodyPr>
          <a:lstStyle>
            <a:lvl1pPr indent="-228600" lvl="0" marL="457200" algn="just">
              <a:lnSpc>
                <a:spcPct val="100000"/>
              </a:lnSpc>
              <a:spcBef>
                <a:spcPts val="0"/>
              </a:spcBef>
              <a:spcAft>
                <a:spcPts val="0"/>
              </a:spcAft>
              <a:buClr>
                <a:schemeClr val="dk2"/>
              </a:buClr>
              <a:buSzPts val="1200"/>
              <a:buNone/>
              <a:defRPr sz="1200"/>
            </a:lvl1pPr>
            <a:lvl2pPr indent="-281940" lvl="1" marL="914400" algn="just">
              <a:lnSpc>
                <a:spcPct val="100000"/>
              </a:lnSpc>
              <a:spcBef>
                <a:spcPts val="600"/>
              </a:spcBef>
              <a:spcAft>
                <a:spcPts val="0"/>
              </a:spcAft>
              <a:buSzPts val="840"/>
              <a:buChar char="►"/>
              <a:defRPr sz="1200"/>
            </a:lvl2pPr>
            <a:lvl3pPr indent="-228600" lvl="2" marL="1371600" algn="l">
              <a:lnSpc>
                <a:spcPct val="100000"/>
              </a:lnSpc>
              <a:spcBef>
                <a:spcPts val="600"/>
              </a:spcBef>
              <a:spcAft>
                <a:spcPts val="0"/>
              </a:spcAft>
              <a:buSzPts val="1200"/>
              <a:buNone/>
              <a:defRPr sz="1200"/>
            </a:lvl3pPr>
            <a:lvl4pPr indent="-228600" lvl="3" marL="1828800" algn="l">
              <a:lnSpc>
                <a:spcPct val="100000"/>
              </a:lnSpc>
              <a:spcBef>
                <a:spcPts val="600"/>
              </a:spcBef>
              <a:spcAft>
                <a:spcPts val="0"/>
              </a:spcAft>
              <a:buSzPts val="1200"/>
              <a:buNone/>
              <a:defRPr sz="1200"/>
            </a:lvl4pPr>
            <a:lvl5pPr indent="-228600" lvl="4" marL="2286000" algn="l">
              <a:lnSpc>
                <a:spcPct val="100000"/>
              </a:lnSpc>
              <a:spcBef>
                <a:spcPts val="600"/>
              </a:spcBef>
              <a:spcAft>
                <a:spcPts val="0"/>
              </a:spcAft>
              <a:buSzPts val="1200"/>
              <a:buNone/>
              <a:defRPr sz="1200"/>
            </a:lvl5pPr>
            <a:lvl6pPr indent="-228600" lvl="5" marL="2743200" algn="l">
              <a:lnSpc>
                <a:spcPct val="100000"/>
              </a:lnSpc>
              <a:spcBef>
                <a:spcPts val="600"/>
              </a:spcBef>
              <a:spcAft>
                <a:spcPts val="0"/>
              </a:spcAft>
              <a:buSzPts val="1440"/>
              <a:buNone/>
              <a:defRPr/>
            </a:lvl6pPr>
            <a:lvl7pPr indent="-228600" lvl="6" marL="3200400" algn="l">
              <a:lnSpc>
                <a:spcPct val="100000"/>
              </a:lnSpc>
              <a:spcBef>
                <a:spcPts val="600"/>
              </a:spcBef>
              <a:spcAft>
                <a:spcPts val="0"/>
              </a:spcAft>
              <a:buClr>
                <a:schemeClr val="dk2"/>
              </a:buClr>
              <a:buSzPts val="1800"/>
              <a:buNone/>
              <a:defRPr/>
            </a:lvl7pPr>
            <a:lvl8pPr indent="-314325" lvl="7" marL="3657600" algn="l">
              <a:lnSpc>
                <a:spcPct val="100000"/>
              </a:lnSpc>
              <a:spcBef>
                <a:spcPts val="600"/>
              </a:spcBef>
              <a:spcAft>
                <a:spcPts val="0"/>
              </a:spcAft>
              <a:buSzPts val="1350"/>
              <a:buAutoNum type="arabicPeriod"/>
              <a:defRPr/>
            </a:lvl8pPr>
            <a:lvl9pPr indent="-314325" lvl="8" marL="4114800" algn="l">
              <a:lnSpc>
                <a:spcPct val="100000"/>
              </a:lnSpc>
              <a:spcBef>
                <a:spcPts val="600"/>
              </a:spcBef>
              <a:spcAft>
                <a:spcPts val="600"/>
              </a:spcAft>
              <a:buSzPts val="1350"/>
              <a:buAutoNum type="alphaLcPeriod"/>
              <a:defRPr/>
            </a:lvl9pPr>
          </a:lstStyle>
          <a:p/>
        </p:txBody>
      </p:sp>
      <p:sp>
        <p:nvSpPr>
          <p:cNvPr id="171" name="Google Shape;171;p35"/>
          <p:cNvSpPr txBox="1"/>
          <p:nvPr>
            <p:ph idx="2" type="subTitle"/>
          </p:nvPr>
        </p:nvSpPr>
        <p:spPr>
          <a:xfrm>
            <a:off x="4346575" y="953821"/>
            <a:ext cx="7360402" cy="360099"/>
          </a:xfrm>
          <a:prstGeom prst="rect">
            <a:avLst/>
          </a:prstGeom>
          <a:noFill/>
          <a:ln>
            <a:noFill/>
          </a:ln>
        </p:spPr>
        <p:txBody>
          <a:bodyPr anchorCtr="0" anchor="t" bIns="0" lIns="0" spcFirstLastPara="1" rIns="0" wrap="square" tIns="57600">
            <a:noAutofit/>
          </a:bodyPr>
          <a:lstStyle>
            <a:lvl1pPr lvl="0" algn="l">
              <a:lnSpc>
                <a:spcPct val="100000"/>
              </a:lnSpc>
              <a:spcBef>
                <a:spcPts val="0"/>
              </a:spcBef>
              <a:spcAft>
                <a:spcPts val="0"/>
              </a:spcAft>
              <a:buClr>
                <a:schemeClr val="dk2"/>
              </a:buClr>
              <a:buSzPts val="1800"/>
              <a:buNone/>
              <a:defRPr b="0" sz="1800">
                <a:solidFill>
                  <a:schemeClr val="dk2"/>
                </a:solidFill>
              </a:defRPr>
            </a:lvl1pPr>
            <a:lvl2pPr lvl="1" algn="ctr">
              <a:lnSpc>
                <a:spcPct val="100000"/>
              </a:lnSpc>
              <a:spcBef>
                <a:spcPts val="600"/>
              </a:spcBef>
              <a:spcAft>
                <a:spcPts val="0"/>
              </a:spcAft>
              <a:buSzPts val="14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100000"/>
              </a:lnSpc>
              <a:spcBef>
                <a:spcPts val="600"/>
              </a:spcBef>
              <a:spcAft>
                <a:spcPts val="0"/>
              </a:spcAft>
              <a:buSzPts val="1280"/>
              <a:buNone/>
              <a:defRPr sz="1600"/>
            </a:lvl6pPr>
            <a:lvl7pPr lvl="6" algn="ctr">
              <a:lnSpc>
                <a:spcPct val="100000"/>
              </a:lnSpc>
              <a:spcBef>
                <a:spcPts val="600"/>
              </a:spcBef>
              <a:spcAft>
                <a:spcPts val="0"/>
              </a:spcAft>
              <a:buClr>
                <a:schemeClr val="dk2"/>
              </a:buClr>
              <a:buSzPts val="1600"/>
              <a:buNone/>
              <a:defRPr sz="1600"/>
            </a:lvl7pPr>
            <a:lvl8pPr lvl="7" algn="ctr">
              <a:lnSpc>
                <a:spcPct val="100000"/>
              </a:lnSpc>
              <a:spcBef>
                <a:spcPts val="600"/>
              </a:spcBef>
              <a:spcAft>
                <a:spcPts val="0"/>
              </a:spcAft>
              <a:buSzPts val="1200"/>
              <a:buNone/>
              <a:defRPr sz="1600"/>
            </a:lvl8pPr>
            <a:lvl9pPr lvl="8" algn="ctr">
              <a:lnSpc>
                <a:spcPct val="100000"/>
              </a:lnSpc>
              <a:spcBef>
                <a:spcPts val="600"/>
              </a:spcBef>
              <a:spcAft>
                <a:spcPts val="600"/>
              </a:spcAft>
              <a:buSzPts val="1200"/>
              <a:buNone/>
              <a:defRPr sz="1600"/>
            </a:lvl9pPr>
          </a:lstStyle>
          <a:p/>
        </p:txBody>
      </p:sp>
      <p:sp>
        <p:nvSpPr>
          <p:cNvPr id="172" name="Google Shape;172;p35"/>
          <p:cNvSpPr txBox="1"/>
          <p:nvPr>
            <p:ph type="title"/>
          </p:nvPr>
        </p:nvSpPr>
        <p:spPr>
          <a:xfrm>
            <a:off x="4346575" y="593724"/>
            <a:ext cx="73568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2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5"/>
          <p:cNvSpPr/>
          <p:nvPr>
            <p:ph idx="3" type="pic"/>
          </p:nvPr>
        </p:nvSpPr>
        <p:spPr>
          <a:xfrm>
            <a:off x="499641" y="429144"/>
            <a:ext cx="1602000" cy="1602000"/>
          </a:xfrm>
          <a:prstGeom prst="ellipse">
            <a:avLst/>
          </a:prstGeom>
          <a:solidFill>
            <a:srgbClr val="F2F2F2"/>
          </a:solidFill>
          <a:ln cap="flat" cmpd="sng" w="31750">
            <a:solidFill>
              <a:schemeClr val="lt1"/>
            </a:solidFill>
            <a:prstDash val="solid"/>
            <a:round/>
            <a:headEnd len="sm" w="sm" type="none"/>
            <a:tailEnd len="sm" w="sm" type="none"/>
          </a:ln>
        </p:spPr>
      </p:sp>
      <p:pic>
        <p:nvPicPr>
          <p:cNvPr descr="Vevőegység egyszínű kitöltéssel" id="174" name="Google Shape;174;p35"/>
          <p:cNvPicPr preferRelativeResize="0"/>
          <p:nvPr/>
        </p:nvPicPr>
        <p:blipFill rotWithShape="1">
          <a:blip r:embed="rId3">
            <a:alphaModFix/>
          </a:blip>
          <a:srcRect b="0" l="0" r="0" t="0"/>
          <a:stretch/>
        </p:blipFill>
        <p:spPr>
          <a:xfrm>
            <a:off x="640755" y="2648656"/>
            <a:ext cx="206223" cy="206223"/>
          </a:xfrm>
          <a:prstGeom prst="rect">
            <a:avLst/>
          </a:prstGeom>
          <a:noFill/>
          <a:ln>
            <a:noFill/>
          </a:ln>
        </p:spPr>
      </p:pic>
      <p:pic>
        <p:nvPicPr>
          <p:cNvPr descr="E-mail egyszínű kitöltéssel" id="175" name="Google Shape;175;p35"/>
          <p:cNvPicPr preferRelativeResize="0"/>
          <p:nvPr/>
        </p:nvPicPr>
        <p:blipFill rotWithShape="1">
          <a:blip r:embed="rId4">
            <a:alphaModFix/>
          </a:blip>
          <a:srcRect b="0" l="0" r="0" t="0"/>
          <a:stretch/>
        </p:blipFill>
        <p:spPr>
          <a:xfrm>
            <a:off x="640754" y="2268782"/>
            <a:ext cx="206224" cy="206224"/>
          </a:xfrm>
          <a:prstGeom prst="rect">
            <a:avLst/>
          </a:prstGeom>
          <a:noFill/>
          <a:ln>
            <a:noFill/>
          </a:ln>
        </p:spPr>
      </p:pic>
      <p:sp>
        <p:nvSpPr>
          <p:cNvPr id="176" name="Google Shape;176;p35"/>
          <p:cNvSpPr/>
          <p:nvPr>
            <p:ph idx="4" type="pic"/>
          </p:nvPr>
        </p:nvSpPr>
        <p:spPr>
          <a:xfrm>
            <a:off x="499641" y="3381894"/>
            <a:ext cx="1602000" cy="1602000"/>
          </a:xfrm>
          <a:prstGeom prst="ellipse">
            <a:avLst/>
          </a:prstGeom>
          <a:solidFill>
            <a:srgbClr val="F2F2F2"/>
          </a:solidFill>
          <a:ln cap="flat" cmpd="sng" w="31750">
            <a:solidFill>
              <a:schemeClr val="lt1"/>
            </a:solidFill>
            <a:prstDash val="solid"/>
            <a:round/>
            <a:headEnd len="sm" w="sm" type="none"/>
            <a:tailEnd len="sm" w="sm" type="none"/>
          </a:ln>
        </p:spPr>
      </p:sp>
      <p:sp>
        <p:nvSpPr>
          <p:cNvPr id="177" name="Google Shape;177;p35"/>
          <p:cNvSpPr txBox="1"/>
          <p:nvPr>
            <p:ph idx="5" type="body"/>
          </p:nvPr>
        </p:nvSpPr>
        <p:spPr>
          <a:xfrm>
            <a:off x="972577" y="5266952"/>
            <a:ext cx="2484998" cy="8290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0000"/>
              </a:buClr>
              <a:buSzPts val="1600"/>
              <a:buNone/>
              <a:defRPr sz="1600">
                <a:solidFill>
                  <a:srgbClr val="000000"/>
                </a:solidFill>
              </a:defRPr>
            </a:lvl1pPr>
            <a:lvl2pPr indent="-281940" lvl="1" marL="914400" algn="l">
              <a:lnSpc>
                <a:spcPct val="100000"/>
              </a:lnSpc>
              <a:spcBef>
                <a:spcPts val="1000"/>
              </a:spcBef>
              <a:spcAft>
                <a:spcPts val="0"/>
              </a:spcAft>
              <a:buClr>
                <a:schemeClr val="lt1"/>
              </a:buClr>
              <a:buSzPts val="840"/>
              <a:buChar char="►"/>
              <a:defRPr>
                <a:solidFill>
                  <a:schemeClr val="lt1"/>
                </a:solidFill>
              </a:defRPr>
            </a:lvl2pPr>
            <a:lvl3pPr indent="-304800" lvl="2" marL="1371600" algn="l">
              <a:lnSpc>
                <a:spcPct val="100000"/>
              </a:lnSpc>
              <a:spcBef>
                <a:spcPts val="600"/>
              </a:spcBef>
              <a:spcAft>
                <a:spcPts val="0"/>
              </a:spcAft>
              <a:buClr>
                <a:schemeClr val="lt1"/>
              </a:buClr>
              <a:buSzPts val="1200"/>
              <a:buChar char="•"/>
              <a:defRPr>
                <a:solidFill>
                  <a:schemeClr val="lt1"/>
                </a:solidFill>
              </a:defRPr>
            </a:lvl3pPr>
            <a:lvl4pPr indent="-304800" lvl="3" marL="1828800" algn="l">
              <a:lnSpc>
                <a:spcPct val="100000"/>
              </a:lnSpc>
              <a:spcBef>
                <a:spcPts val="600"/>
              </a:spcBef>
              <a:spcAft>
                <a:spcPts val="0"/>
              </a:spcAft>
              <a:buClr>
                <a:schemeClr val="lt1"/>
              </a:buClr>
              <a:buSzPts val="1200"/>
              <a:buChar char="−"/>
              <a:defRPr>
                <a:solidFill>
                  <a:schemeClr val="lt1"/>
                </a:solidFill>
              </a:defRPr>
            </a:lvl4pPr>
            <a:lvl5pPr indent="-330200" lvl="4" marL="2286000" algn="l">
              <a:lnSpc>
                <a:spcPct val="100000"/>
              </a:lnSpc>
              <a:spcBef>
                <a:spcPts val="600"/>
              </a:spcBef>
              <a:spcAft>
                <a:spcPts val="0"/>
              </a:spcAft>
              <a:buSzPts val="1600"/>
              <a:buChar char="◦"/>
              <a:defRPr sz="1600">
                <a:solidFill>
                  <a:schemeClr val="lt1"/>
                </a:solidFill>
                <a:latin typeface="Trebuchet MS"/>
                <a:ea typeface="Trebuchet MS"/>
                <a:cs typeface="Trebuchet MS"/>
                <a:sym typeface="Trebuchet MS"/>
              </a:defRPr>
            </a:lvl5pPr>
            <a:lvl6pPr indent="-228600" lvl="5" marL="2743200" algn="l">
              <a:lnSpc>
                <a:spcPct val="100000"/>
              </a:lnSpc>
              <a:spcBef>
                <a:spcPts val="600"/>
              </a:spcBef>
              <a:spcAft>
                <a:spcPts val="0"/>
              </a:spcAft>
              <a:buSzPts val="960"/>
              <a:buNone/>
              <a:defRPr>
                <a:solidFill>
                  <a:schemeClr val="lt1"/>
                </a:solidFill>
              </a:defRPr>
            </a:lvl6pPr>
            <a:lvl7pPr indent="-228600" lvl="6" marL="3200400" algn="l">
              <a:lnSpc>
                <a:spcPct val="100000"/>
              </a:lnSpc>
              <a:spcBef>
                <a:spcPts val="600"/>
              </a:spcBef>
              <a:spcAft>
                <a:spcPts val="0"/>
              </a:spcAft>
              <a:buClr>
                <a:schemeClr val="lt1"/>
              </a:buClr>
              <a:buSzPts val="1200"/>
              <a:buNone/>
              <a:defRPr>
                <a:solidFill>
                  <a:schemeClr val="lt1"/>
                </a:solidFill>
              </a:defRPr>
            </a:lvl7pPr>
            <a:lvl8pPr indent="-228600" lvl="7" marL="3657600" algn="l">
              <a:lnSpc>
                <a:spcPct val="100000"/>
              </a:lnSpc>
              <a:spcBef>
                <a:spcPts val="600"/>
              </a:spcBef>
              <a:spcAft>
                <a:spcPts val="0"/>
              </a:spcAft>
              <a:buSzPts val="1200"/>
              <a:buNone/>
              <a:defRPr sz="1600">
                <a:solidFill>
                  <a:schemeClr val="lt1"/>
                </a:solidFill>
                <a:latin typeface="Trebuchet MS"/>
                <a:ea typeface="Trebuchet MS"/>
                <a:cs typeface="Trebuchet MS"/>
                <a:sym typeface="Trebuchet MS"/>
              </a:defRPr>
            </a:lvl8pPr>
            <a:lvl9pPr indent="-228600" lvl="8" marL="4114800" algn="l">
              <a:lnSpc>
                <a:spcPct val="100000"/>
              </a:lnSpc>
              <a:spcBef>
                <a:spcPts val="600"/>
              </a:spcBef>
              <a:spcAft>
                <a:spcPts val="600"/>
              </a:spcAft>
              <a:buSzPts val="1200"/>
              <a:buNone/>
              <a:defRPr sz="1600">
                <a:solidFill>
                  <a:schemeClr val="lt1"/>
                </a:solidFill>
                <a:latin typeface="Trebuchet MS"/>
                <a:ea typeface="Trebuchet MS"/>
                <a:cs typeface="Trebuchet MS"/>
                <a:sym typeface="Trebuchet MS"/>
              </a:defRPr>
            </a:lvl9pPr>
          </a:lstStyle>
          <a:p/>
        </p:txBody>
      </p:sp>
      <p:sp>
        <p:nvSpPr>
          <p:cNvPr id="178" name="Google Shape;178;p35"/>
          <p:cNvSpPr txBox="1"/>
          <p:nvPr>
            <p:ph idx="6" type="body"/>
          </p:nvPr>
        </p:nvSpPr>
        <p:spPr>
          <a:xfrm>
            <a:off x="982102" y="2285627"/>
            <a:ext cx="2484998" cy="8290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0000"/>
              </a:buClr>
              <a:buSzPts val="1600"/>
              <a:buNone/>
              <a:defRPr sz="1600">
                <a:solidFill>
                  <a:srgbClr val="000000"/>
                </a:solidFill>
              </a:defRPr>
            </a:lvl1pPr>
            <a:lvl2pPr indent="-281940" lvl="1" marL="914400" algn="l">
              <a:lnSpc>
                <a:spcPct val="100000"/>
              </a:lnSpc>
              <a:spcBef>
                <a:spcPts val="1000"/>
              </a:spcBef>
              <a:spcAft>
                <a:spcPts val="0"/>
              </a:spcAft>
              <a:buClr>
                <a:schemeClr val="lt1"/>
              </a:buClr>
              <a:buSzPts val="840"/>
              <a:buChar char="►"/>
              <a:defRPr>
                <a:solidFill>
                  <a:schemeClr val="lt1"/>
                </a:solidFill>
              </a:defRPr>
            </a:lvl2pPr>
            <a:lvl3pPr indent="-304800" lvl="2" marL="1371600" algn="l">
              <a:lnSpc>
                <a:spcPct val="100000"/>
              </a:lnSpc>
              <a:spcBef>
                <a:spcPts val="600"/>
              </a:spcBef>
              <a:spcAft>
                <a:spcPts val="0"/>
              </a:spcAft>
              <a:buClr>
                <a:schemeClr val="lt1"/>
              </a:buClr>
              <a:buSzPts val="1200"/>
              <a:buChar char="•"/>
              <a:defRPr>
                <a:solidFill>
                  <a:schemeClr val="lt1"/>
                </a:solidFill>
              </a:defRPr>
            </a:lvl3pPr>
            <a:lvl4pPr indent="-304800" lvl="3" marL="1828800" algn="l">
              <a:lnSpc>
                <a:spcPct val="100000"/>
              </a:lnSpc>
              <a:spcBef>
                <a:spcPts val="600"/>
              </a:spcBef>
              <a:spcAft>
                <a:spcPts val="0"/>
              </a:spcAft>
              <a:buClr>
                <a:schemeClr val="lt1"/>
              </a:buClr>
              <a:buSzPts val="1200"/>
              <a:buChar char="−"/>
              <a:defRPr>
                <a:solidFill>
                  <a:schemeClr val="lt1"/>
                </a:solidFill>
              </a:defRPr>
            </a:lvl4pPr>
            <a:lvl5pPr indent="-330200" lvl="4" marL="2286000" algn="l">
              <a:lnSpc>
                <a:spcPct val="100000"/>
              </a:lnSpc>
              <a:spcBef>
                <a:spcPts val="600"/>
              </a:spcBef>
              <a:spcAft>
                <a:spcPts val="0"/>
              </a:spcAft>
              <a:buSzPts val="1600"/>
              <a:buChar char="◦"/>
              <a:defRPr sz="1600">
                <a:solidFill>
                  <a:schemeClr val="lt1"/>
                </a:solidFill>
                <a:latin typeface="Trebuchet MS"/>
                <a:ea typeface="Trebuchet MS"/>
                <a:cs typeface="Trebuchet MS"/>
                <a:sym typeface="Trebuchet MS"/>
              </a:defRPr>
            </a:lvl5pPr>
            <a:lvl6pPr indent="-228600" lvl="5" marL="2743200" algn="l">
              <a:lnSpc>
                <a:spcPct val="100000"/>
              </a:lnSpc>
              <a:spcBef>
                <a:spcPts val="600"/>
              </a:spcBef>
              <a:spcAft>
                <a:spcPts val="0"/>
              </a:spcAft>
              <a:buSzPts val="960"/>
              <a:buNone/>
              <a:defRPr>
                <a:solidFill>
                  <a:schemeClr val="lt1"/>
                </a:solidFill>
              </a:defRPr>
            </a:lvl6pPr>
            <a:lvl7pPr indent="-228600" lvl="6" marL="3200400" algn="l">
              <a:lnSpc>
                <a:spcPct val="100000"/>
              </a:lnSpc>
              <a:spcBef>
                <a:spcPts val="600"/>
              </a:spcBef>
              <a:spcAft>
                <a:spcPts val="0"/>
              </a:spcAft>
              <a:buClr>
                <a:schemeClr val="lt1"/>
              </a:buClr>
              <a:buSzPts val="1200"/>
              <a:buNone/>
              <a:defRPr>
                <a:solidFill>
                  <a:schemeClr val="lt1"/>
                </a:solidFill>
              </a:defRPr>
            </a:lvl7pPr>
            <a:lvl8pPr indent="-228600" lvl="7" marL="3657600" algn="l">
              <a:lnSpc>
                <a:spcPct val="100000"/>
              </a:lnSpc>
              <a:spcBef>
                <a:spcPts val="600"/>
              </a:spcBef>
              <a:spcAft>
                <a:spcPts val="0"/>
              </a:spcAft>
              <a:buSzPts val="1200"/>
              <a:buNone/>
              <a:defRPr sz="1600">
                <a:solidFill>
                  <a:schemeClr val="lt1"/>
                </a:solidFill>
                <a:latin typeface="Trebuchet MS"/>
                <a:ea typeface="Trebuchet MS"/>
                <a:cs typeface="Trebuchet MS"/>
                <a:sym typeface="Trebuchet MS"/>
              </a:defRPr>
            </a:lvl8pPr>
            <a:lvl9pPr indent="-228600" lvl="8" marL="4114800" algn="l">
              <a:lnSpc>
                <a:spcPct val="100000"/>
              </a:lnSpc>
              <a:spcBef>
                <a:spcPts val="600"/>
              </a:spcBef>
              <a:spcAft>
                <a:spcPts val="600"/>
              </a:spcAft>
              <a:buSzPts val="1200"/>
              <a:buNone/>
              <a:defRPr sz="1600">
                <a:solidFill>
                  <a:schemeClr val="lt1"/>
                </a:solidFill>
                <a:latin typeface="Trebuchet MS"/>
                <a:ea typeface="Trebuchet MS"/>
                <a:cs typeface="Trebuchet MS"/>
                <a:sym typeface="Trebuchet MS"/>
              </a:defRPr>
            </a:lvl9pPr>
          </a:lstStyle>
          <a:p/>
        </p:txBody>
      </p:sp>
      <p:sp>
        <p:nvSpPr>
          <p:cNvPr id="179" name="Google Shape;179;p35"/>
          <p:cNvSpPr txBox="1"/>
          <p:nvPr>
            <p:ph idx="7" type="body"/>
          </p:nvPr>
        </p:nvSpPr>
        <p:spPr>
          <a:xfrm>
            <a:off x="4352593" y="4539456"/>
            <a:ext cx="7356801" cy="1592262"/>
          </a:xfrm>
          <a:prstGeom prst="rect">
            <a:avLst/>
          </a:prstGeom>
          <a:noFill/>
          <a:ln>
            <a:noFill/>
          </a:ln>
        </p:spPr>
        <p:txBody>
          <a:bodyPr anchorCtr="0" anchor="t" bIns="0" lIns="0" spcFirstLastPara="1" rIns="0" wrap="square" tIns="0">
            <a:noAutofit/>
          </a:bodyPr>
          <a:lstStyle>
            <a:lvl1pPr indent="-228600" lvl="0" marL="457200" algn="just">
              <a:lnSpc>
                <a:spcPct val="100000"/>
              </a:lnSpc>
              <a:spcBef>
                <a:spcPts val="0"/>
              </a:spcBef>
              <a:spcAft>
                <a:spcPts val="0"/>
              </a:spcAft>
              <a:buClr>
                <a:schemeClr val="dk2"/>
              </a:buClr>
              <a:buSzPts val="1200"/>
              <a:buNone/>
              <a:defRPr sz="1200">
                <a:solidFill>
                  <a:schemeClr val="dk2"/>
                </a:solidFill>
                <a:latin typeface="Trebuchet MS"/>
                <a:ea typeface="Trebuchet MS"/>
                <a:cs typeface="Trebuchet MS"/>
                <a:sym typeface="Trebuchet MS"/>
              </a:defRPr>
            </a:lvl1pPr>
            <a:lvl2pPr indent="-281940" lvl="1" marL="914400" algn="just">
              <a:lnSpc>
                <a:spcPct val="100000"/>
              </a:lnSpc>
              <a:spcBef>
                <a:spcPts val="600"/>
              </a:spcBef>
              <a:spcAft>
                <a:spcPts val="0"/>
              </a:spcAft>
              <a:buSzPts val="840"/>
              <a:buChar char="►"/>
              <a:defRPr sz="1200">
                <a:solidFill>
                  <a:schemeClr val="dk2"/>
                </a:solidFill>
                <a:latin typeface="Trebuchet MS"/>
                <a:ea typeface="Trebuchet MS"/>
                <a:cs typeface="Trebuchet MS"/>
                <a:sym typeface="Trebuchet MS"/>
              </a:defRPr>
            </a:lvl2pPr>
            <a:lvl3pPr indent="-228600" lvl="2" marL="1371600" algn="l">
              <a:lnSpc>
                <a:spcPct val="100000"/>
              </a:lnSpc>
              <a:spcBef>
                <a:spcPts val="600"/>
              </a:spcBef>
              <a:spcAft>
                <a:spcPts val="0"/>
              </a:spcAft>
              <a:buSzPts val="1200"/>
              <a:buNone/>
              <a:defRPr sz="1200">
                <a:solidFill>
                  <a:schemeClr val="dk2"/>
                </a:solidFill>
                <a:latin typeface="Trebuchet MS"/>
                <a:ea typeface="Trebuchet MS"/>
                <a:cs typeface="Trebuchet MS"/>
                <a:sym typeface="Trebuchet MS"/>
              </a:defRPr>
            </a:lvl3pPr>
            <a:lvl4pPr indent="-228600" lvl="3" marL="1828800" algn="l">
              <a:lnSpc>
                <a:spcPct val="100000"/>
              </a:lnSpc>
              <a:spcBef>
                <a:spcPts val="600"/>
              </a:spcBef>
              <a:spcAft>
                <a:spcPts val="0"/>
              </a:spcAft>
              <a:buSzPts val="1200"/>
              <a:buNone/>
              <a:defRPr sz="1200">
                <a:solidFill>
                  <a:schemeClr val="dk2"/>
                </a:solidFill>
                <a:latin typeface="Trebuchet MS"/>
                <a:ea typeface="Trebuchet MS"/>
                <a:cs typeface="Trebuchet MS"/>
                <a:sym typeface="Trebuchet MS"/>
              </a:defRPr>
            </a:lvl4pPr>
            <a:lvl5pPr indent="-228600" lvl="4" marL="2286000" algn="l">
              <a:lnSpc>
                <a:spcPct val="100000"/>
              </a:lnSpc>
              <a:spcBef>
                <a:spcPts val="600"/>
              </a:spcBef>
              <a:spcAft>
                <a:spcPts val="0"/>
              </a:spcAft>
              <a:buSzPts val="1200"/>
              <a:buNone/>
              <a:defRPr sz="1200">
                <a:solidFill>
                  <a:schemeClr val="dk2"/>
                </a:solidFill>
                <a:latin typeface="Trebuchet MS"/>
                <a:ea typeface="Trebuchet MS"/>
                <a:cs typeface="Trebuchet MS"/>
                <a:sym typeface="Trebuchet MS"/>
              </a:defRPr>
            </a:lvl5pPr>
            <a:lvl6pPr indent="-228600" lvl="5" marL="2743200" algn="l">
              <a:lnSpc>
                <a:spcPct val="100000"/>
              </a:lnSpc>
              <a:spcBef>
                <a:spcPts val="600"/>
              </a:spcBef>
              <a:spcAft>
                <a:spcPts val="0"/>
              </a:spcAft>
              <a:buSzPts val="1440"/>
              <a:buNone/>
              <a:defRPr/>
            </a:lvl6pPr>
            <a:lvl7pPr indent="-228600" lvl="6" marL="3200400" algn="l">
              <a:lnSpc>
                <a:spcPct val="100000"/>
              </a:lnSpc>
              <a:spcBef>
                <a:spcPts val="600"/>
              </a:spcBef>
              <a:spcAft>
                <a:spcPts val="0"/>
              </a:spcAft>
              <a:buClr>
                <a:schemeClr val="dk2"/>
              </a:buClr>
              <a:buSzPts val="1800"/>
              <a:buNone/>
              <a:defRPr/>
            </a:lvl7pPr>
            <a:lvl8pPr indent="-314325" lvl="7" marL="3657600" algn="l">
              <a:lnSpc>
                <a:spcPct val="100000"/>
              </a:lnSpc>
              <a:spcBef>
                <a:spcPts val="600"/>
              </a:spcBef>
              <a:spcAft>
                <a:spcPts val="0"/>
              </a:spcAft>
              <a:buSzPts val="1350"/>
              <a:buAutoNum type="arabicPeriod"/>
              <a:defRPr/>
            </a:lvl8pPr>
            <a:lvl9pPr indent="-314325" lvl="8" marL="4114800" algn="l">
              <a:lnSpc>
                <a:spcPct val="100000"/>
              </a:lnSpc>
              <a:spcBef>
                <a:spcPts val="600"/>
              </a:spcBef>
              <a:spcAft>
                <a:spcPts val="600"/>
              </a:spcAft>
              <a:buSzPts val="1350"/>
              <a:buAutoNum type="alphaLcPeriod"/>
              <a:defRPr/>
            </a:lvl9pPr>
          </a:lstStyle>
          <a:p/>
        </p:txBody>
      </p:sp>
      <p:sp>
        <p:nvSpPr>
          <p:cNvPr id="180" name="Google Shape;180;p35"/>
          <p:cNvSpPr txBox="1"/>
          <p:nvPr>
            <p:ph idx="8" type="body"/>
          </p:nvPr>
        </p:nvSpPr>
        <p:spPr>
          <a:xfrm>
            <a:off x="4346574" y="3616662"/>
            <a:ext cx="7358400" cy="360097"/>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ED1A3B"/>
              </a:buClr>
              <a:buSzPts val="2600"/>
              <a:buNone/>
              <a:defRPr b="0" sz="2600">
                <a:solidFill>
                  <a:srgbClr val="ED1A3B"/>
                </a:solidFill>
                <a:latin typeface="Trebuchet MS"/>
                <a:ea typeface="Trebuchet MS"/>
                <a:cs typeface="Trebuchet MS"/>
                <a:sym typeface="Trebuchet MS"/>
              </a:defRPr>
            </a:lvl1pPr>
            <a:lvl2pPr indent="-308610" lvl="1" marL="914400" algn="l">
              <a:lnSpc>
                <a:spcPct val="100000"/>
              </a:lnSpc>
              <a:spcBef>
                <a:spcPts val="600"/>
              </a:spcBef>
              <a:spcAft>
                <a:spcPts val="0"/>
              </a:spcAft>
              <a:buSzPts val="126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228600" lvl="5" marL="2743200" algn="l">
              <a:lnSpc>
                <a:spcPct val="100000"/>
              </a:lnSpc>
              <a:spcBef>
                <a:spcPts val="600"/>
              </a:spcBef>
              <a:spcAft>
                <a:spcPts val="0"/>
              </a:spcAft>
              <a:buSzPts val="1440"/>
              <a:buNone/>
              <a:defRPr/>
            </a:lvl6pPr>
            <a:lvl7pPr indent="-228600" lvl="6" marL="3200400" algn="l">
              <a:lnSpc>
                <a:spcPct val="100000"/>
              </a:lnSpc>
              <a:spcBef>
                <a:spcPts val="600"/>
              </a:spcBef>
              <a:spcAft>
                <a:spcPts val="0"/>
              </a:spcAft>
              <a:buClr>
                <a:schemeClr val="dk2"/>
              </a:buClr>
              <a:buSzPts val="1800"/>
              <a:buNone/>
              <a:defRPr/>
            </a:lvl7pPr>
            <a:lvl8pPr indent="-314325" lvl="7" marL="3657600" algn="l">
              <a:lnSpc>
                <a:spcPct val="100000"/>
              </a:lnSpc>
              <a:spcBef>
                <a:spcPts val="600"/>
              </a:spcBef>
              <a:spcAft>
                <a:spcPts val="0"/>
              </a:spcAft>
              <a:buSzPts val="1350"/>
              <a:buAutoNum type="arabicPeriod"/>
              <a:defRPr/>
            </a:lvl8pPr>
            <a:lvl9pPr indent="-314325" lvl="8" marL="4114800" algn="l">
              <a:lnSpc>
                <a:spcPct val="100000"/>
              </a:lnSpc>
              <a:spcBef>
                <a:spcPts val="600"/>
              </a:spcBef>
              <a:spcAft>
                <a:spcPts val="600"/>
              </a:spcAft>
              <a:buSzPts val="1350"/>
              <a:buAutoNum type="alphaLcPeriod"/>
              <a:defRPr/>
            </a:lvl9pPr>
          </a:lstStyle>
          <a:p/>
        </p:txBody>
      </p:sp>
      <p:sp>
        <p:nvSpPr>
          <p:cNvPr id="181" name="Google Shape;181;p35"/>
          <p:cNvSpPr txBox="1"/>
          <p:nvPr>
            <p:ph idx="9" type="body"/>
          </p:nvPr>
        </p:nvSpPr>
        <p:spPr>
          <a:xfrm>
            <a:off x="4346574" y="3976759"/>
            <a:ext cx="7362000" cy="360097"/>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b="0" sz="1800">
                <a:solidFill>
                  <a:schemeClr val="dk2"/>
                </a:solidFill>
                <a:latin typeface="Trebuchet MS"/>
                <a:ea typeface="Trebuchet MS"/>
                <a:cs typeface="Trebuchet MS"/>
                <a:sym typeface="Trebuchet MS"/>
              </a:defRPr>
            </a:lvl1pPr>
            <a:lvl2pPr indent="-308610" lvl="1" marL="914400" algn="l">
              <a:lnSpc>
                <a:spcPct val="100000"/>
              </a:lnSpc>
              <a:spcBef>
                <a:spcPts val="600"/>
              </a:spcBef>
              <a:spcAft>
                <a:spcPts val="0"/>
              </a:spcAft>
              <a:buSzPts val="126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228600" lvl="5" marL="2743200" algn="l">
              <a:lnSpc>
                <a:spcPct val="100000"/>
              </a:lnSpc>
              <a:spcBef>
                <a:spcPts val="600"/>
              </a:spcBef>
              <a:spcAft>
                <a:spcPts val="0"/>
              </a:spcAft>
              <a:buSzPts val="1440"/>
              <a:buNone/>
              <a:defRPr/>
            </a:lvl6pPr>
            <a:lvl7pPr indent="-228600" lvl="6" marL="3200400" algn="l">
              <a:lnSpc>
                <a:spcPct val="100000"/>
              </a:lnSpc>
              <a:spcBef>
                <a:spcPts val="600"/>
              </a:spcBef>
              <a:spcAft>
                <a:spcPts val="0"/>
              </a:spcAft>
              <a:buClr>
                <a:schemeClr val="dk2"/>
              </a:buClr>
              <a:buSzPts val="1800"/>
              <a:buNone/>
              <a:defRPr/>
            </a:lvl7pPr>
            <a:lvl8pPr indent="-314325" lvl="7" marL="3657600" algn="l">
              <a:lnSpc>
                <a:spcPct val="100000"/>
              </a:lnSpc>
              <a:spcBef>
                <a:spcPts val="600"/>
              </a:spcBef>
              <a:spcAft>
                <a:spcPts val="0"/>
              </a:spcAft>
              <a:buSzPts val="1350"/>
              <a:buAutoNum type="arabicPeriod"/>
              <a:defRPr/>
            </a:lvl8pPr>
            <a:lvl9pPr indent="-314325" lvl="8" marL="4114800" algn="l">
              <a:lnSpc>
                <a:spcPct val="100000"/>
              </a:lnSpc>
              <a:spcBef>
                <a:spcPts val="600"/>
              </a:spcBef>
              <a:spcAft>
                <a:spcPts val="600"/>
              </a:spcAft>
              <a:buSzPts val="1350"/>
              <a:buAutoNum type="alphaLcPeriod"/>
              <a:defRPr/>
            </a:lvl9pPr>
          </a:lstStyle>
          <a:p/>
        </p:txBody>
      </p:sp>
    </p:spTree>
  </p:cSld>
  <p:clrMapOvr>
    <a:masterClrMapping/>
  </p:clrMapOvr>
  <p:extLst>
    <p:ext uri="{DCECCB84-F9BA-43D5-87BE-67443E8EF086}">
      <p15:sldGuideLst>
        <p15:guide id="1" pos="2738">
          <p15:clr>
            <a:srgbClr val="FBAE40"/>
          </p15:clr>
        </p15:guide>
        <p15:guide id="2" pos="4943">
          <p15:clr>
            <a:srgbClr val="FBAE40"/>
          </p15:clr>
        </p15:guide>
        <p15:guide id="3" pos="2525">
          <p15:clr>
            <a:srgbClr val="FBAE40"/>
          </p15:clr>
        </p15:guide>
        <p15:guide id="4" pos="516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margin picture 50% (right)">
  <p:cSld name="no-margin picture 50% (right)">
    <p:spTree>
      <p:nvGrpSpPr>
        <p:cNvPr id="16" name="Shape 16"/>
        <p:cNvGrpSpPr/>
        <p:nvPr/>
      </p:nvGrpSpPr>
      <p:grpSpPr>
        <a:xfrm>
          <a:off x="0" y="0"/>
          <a:ext cx="0" cy="0"/>
          <a:chOff x="0" y="0"/>
          <a:chExt cx="0" cy="0"/>
        </a:xfrm>
      </p:grpSpPr>
      <p:sp>
        <p:nvSpPr>
          <p:cNvPr id="17" name="Google Shape;17;p27"/>
          <p:cNvSpPr/>
          <p:nvPr>
            <p:ph idx="2" type="pic"/>
          </p:nvPr>
        </p:nvSpPr>
        <p:spPr>
          <a:xfrm>
            <a:off x="6275389" y="0"/>
            <a:ext cx="5916611" cy="6858000"/>
          </a:xfrm>
          <a:prstGeom prst="rect">
            <a:avLst/>
          </a:prstGeom>
          <a:solidFill>
            <a:srgbClr val="F2F2F2"/>
          </a:solidFill>
          <a:ln>
            <a:noFill/>
          </a:ln>
        </p:spPr>
      </p:sp>
      <p:sp>
        <p:nvSpPr>
          <p:cNvPr id="18" name="Google Shape;18;p27"/>
          <p:cNvSpPr txBox="1"/>
          <p:nvPr>
            <p:ph idx="1" type="body"/>
          </p:nvPr>
        </p:nvSpPr>
        <p:spPr>
          <a:xfrm>
            <a:off x="10869438" y="6501416"/>
            <a:ext cx="835200" cy="3600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ADADAD"/>
              </a:buClr>
              <a:buSzPts val="800"/>
              <a:buFont typeface="Arial"/>
              <a:buNone/>
              <a:defRPr b="0" i="0" sz="800" u="none" cap="none" strike="noStrike">
                <a:solidFill>
                  <a:srgbClr val="ADADAD"/>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304800" lvl="4" marL="22860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19" name="Google Shape;19;p27"/>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20" name="Google Shape;20;p27"/>
          <p:cNvSpPr txBox="1"/>
          <p:nvPr>
            <p:ph idx="11" type="ftr"/>
          </p:nvPr>
        </p:nvSpPr>
        <p:spPr>
          <a:xfrm>
            <a:off x="485776" y="6497708"/>
            <a:ext cx="5429250"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7"/>
          <p:cNvSpPr txBox="1"/>
          <p:nvPr>
            <p:ph type="title"/>
          </p:nvPr>
        </p:nvSpPr>
        <p:spPr>
          <a:xfrm>
            <a:off x="485776" y="593724"/>
            <a:ext cx="5429250"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7"/>
          <p:cNvSpPr txBox="1"/>
          <p:nvPr>
            <p:ph idx="3" type="body"/>
          </p:nvPr>
        </p:nvSpPr>
        <p:spPr>
          <a:xfrm>
            <a:off x="485775" y="1076325"/>
            <a:ext cx="5429249"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3726">
          <p15:clr>
            <a:srgbClr val="FBAE40"/>
          </p15:clr>
        </p15:guide>
        <p15:guide id="2" pos="395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 – divider white">
  <p:cSld name="BR – divider white">
    <p:spTree>
      <p:nvGrpSpPr>
        <p:cNvPr id="182" name="Shape 182"/>
        <p:cNvGrpSpPr/>
        <p:nvPr/>
      </p:nvGrpSpPr>
      <p:grpSpPr>
        <a:xfrm>
          <a:off x="0" y="0"/>
          <a:ext cx="0" cy="0"/>
          <a:chOff x="0" y="0"/>
          <a:chExt cx="0" cy="0"/>
        </a:xfrm>
      </p:grpSpPr>
      <p:pic>
        <p:nvPicPr>
          <p:cNvPr id="183" name="Google Shape;183;p36"/>
          <p:cNvPicPr preferRelativeResize="0"/>
          <p:nvPr/>
        </p:nvPicPr>
        <p:blipFill rotWithShape="1">
          <a:blip r:embed="rId2">
            <a:alphaModFix/>
          </a:blip>
          <a:srcRect b="0" l="0" r="0" t="0"/>
          <a:stretch/>
        </p:blipFill>
        <p:spPr>
          <a:xfrm>
            <a:off x="0" y="0"/>
            <a:ext cx="12193200" cy="6858675"/>
          </a:xfrm>
          <a:prstGeom prst="rect">
            <a:avLst/>
          </a:prstGeom>
          <a:noFill/>
          <a:ln>
            <a:noFill/>
          </a:ln>
        </p:spPr>
      </p:pic>
      <p:grpSp>
        <p:nvGrpSpPr>
          <p:cNvPr id="184" name="Google Shape;184;p36"/>
          <p:cNvGrpSpPr/>
          <p:nvPr/>
        </p:nvGrpSpPr>
        <p:grpSpPr>
          <a:xfrm>
            <a:off x="9261600" y="4805452"/>
            <a:ext cx="2930400" cy="2052548"/>
            <a:chOff x="9261600" y="4805452"/>
            <a:chExt cx="2930400" cy="2052548"/>
          </a:xfrm>
        </p:grpSpPr>
        <p:sp>
          <p:nvSpPr>
            <p:cNvPr id="185" name="Google Shape;185;p36"/>
            <p:cNvSpPr/>
            <p:nvPr/>
          </p:nvSpPr>
          <p:spPr>
            <a:xfrm>
              <a:off x="9261600" y="4805452"/>
              <a:ext cx="2930400" cy="2052548"/>
            </a:xfrm>
            <a:custGeom>
              <a:rect b="b" l="l" r="r" t="t"/>
              <a:pathLst>
                <a:path extrusionOk="0" h="2050985" w="2928169">
                  <a:moveTo>
                    <a:pt x="2928169" y="0"/>
                  </a:moveTo>
                  <a:lnTo>
                    <a:pt x="0" y="2050986"/>
                  </a:lnTo>
                  <a:lnTo>
                    <a:pt x="2928169" y="2050986"/>
                  </a:lnTo>
                  <a:close/>
                </a:path>
              </a:pathLst>
            </a:custGeom>
            <a:solidFill>
              <a:srgbClr val="E81A3B"/>
            </a:solidFill>
            <a:ln>
              <a:noFill/>
            </a:ln>
          </p:spPr>
          <p:txBody>
            <a:bodyPr anchorCtr="0" anchor="b" bIns="0" lIns="0" spcFirstLastPara="1" rIns="0" wrap="square" tIns="0">
              <a:noAutofit/>
            </a:bodyPr>
            <a:lstStyle/>
            <a:p>
              <a:pPr indent="0" lvl="0" marL="0" marR="0" rtl="0" algn="r">
                <a:spcBef>
                  <a:spcPts val="0"/>
                </a:spcBef>
                <a:spcAft>
                  <a:spcPts val="0"/>
                </a:spcAft>
                <a:buNone/>
              </a:pPr>
              <a:r>
                <a:t/>
              </a:r>
              <a:endParaRPr sz="800">
                <a:latin typeface="Trebuchet MS"/>
                <a:ea typeface="Trebuchet MS"/>
                <a:cs typeface="Trebuchet MS"/>
                <a:sym typeface="Trebuchet MS"/>
              </a:endParaRPr>
            </a:p>
          </p:txBody>
        </p:sp>
        <p:grpSp>
          <p:nvGrpSpPr>
            <p:cNvPr id="186" name="Google Shape;186;p36"/>
            <p:cNvGrpSpPr/>
            <p:nvPr/>
          </p:nvGrpSpPr>
          <p:grpSpPr>
            <a:xfrm>
              <a:off x="10863808" y="6124766"/>
              <a:ext cx="970457" cy="372942"/>
              <a:chOff x="10870156" y="6124766"/>
              <a:chExt cx="970457" cy="372942"/>
            </a:xfrm>
          </p:grpSpPr>
          <p:sp>
            <p:nvSpPr>
              <p:cNvPr id="187" name="Google Shape;187;p36"/>
              <p:cNvSpPr/>
              <p:nvPr/>
            </p:nvSpPr>
            <p:spPr>
              <a:xfrm>
                <a:off x="10985596" y="61285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9" y="278873"/>
                    </a:lnTo>
                    <a:lnTo>
                      <a:pt x="11409"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36"/>
              <p:cNvSpPr/>
              <p:nvPr/>
            </p:nvSpPr>
            <p:spPr>
              <a:xfrm>
                <a:off x="11255802" y="61260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3" y="238310"/>
                    </a:lnTo>
                    <a:lnTo>
                      <a:pt x="10141" y="281408"/>
                    </a:lnTo>
                    <a:lnTo>
                      <a:pt x="10141" y="281408"/>
                    </a:lnTo>
                    <a:lnTo>
                      <a:pt x="121690" y="281408"/>
                    </a:lnTo>
                    <a:cubicBezTo>
                      <a:pt x="191409"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36"/>
              <p:cNvSpPr/>
              <p:nvPr/>
            </p:nvSpPr>
            <p:spPr>
              <a:xfrm>
                <a:off x="11543768" y="6124766"/>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3099"/>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36"/>
              <p:cNvSpPr/>
              <p:nvPr/>
            </p:nvSpPr>
            <p:spPr>
              <a:xfrm>
                <a:off x="10870156" y="6128572"/>
                <a:ext cx="55817" cy="348857"/>
              </a:xfrm>
              <a:custGeom>
                <a:rect b="b" l="l" r="r" t="t"/>
                <a:pathLst>
                  <a:path extrusionOk="0" h="348591" w="55774">
                    <a:moveTo>
                      <a:pt x="0" y="0"/>
                    </a:moveTo>
                    <a:lnTo>
                      <a:pt x="0" y="348592"/>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36"/>
              <p:cNvSpPr/>
              <p:nvPr/>
            </p:nvSpPr>
            <p:spPr>
              <a:xfrm>
                <a:off x="10870156" y="6452040"/>
                <a:ext cx="967902" cy="45668"/>
              </a:xfrm>
              <a:custGeom>
                <a:rect b="b" l="l" r="r" t="t"/>
                <a:pathLst>
                  <a:path extrusionOk="0" h="45633" w="967183">
                    <a:moveTo>
                      <a:pt x="65915"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92" name="Google Shape;192;p36"/>
          <p:cNvSpPr txBox="1"/>
          <p:nvPr>
            <p:ph type="title"/>
          </p:nvPr>
        </p:nvSpPr>
        <p:spPr>
          <a:xfrm>
            <a:off x="486000" y="27576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accent1"/>
              </a:buClr>
              <a:buSzPts val="3200"/>
              <a:buFont typeface="Trebuchet MS"/>
              <a:buNone/>
              <a:defRPr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acts 10x">
  <p:cSld name="1_contacts 10x">
    <p:spTree>
      <p:nvGrpSpPr>
        <p:cNvPr id="193" name="Shape 193"/>
        <p:cNvGrpSpPr/>
        <p:nvPr/>
      </p:nvGrpSpPr>
      <p:grpSpPr>
        <a:xfrm>
          <a:off x="0" y="0"/>
          <a:ext cx="0" cy="0"/>
          <a:chOff x="0" y="0"/>
          <a:chExt cx="0" cy="0"/>
        </a:xfrm>
      </p:grpSpPr>
      <p:sp>
        <p:nvSpPr>
          <p:cNvPr id="194" name="Google Shape;194;p37"/>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195" name="Google Shape;195;p37"/>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37"/>
          <p:cNvSpPr txBox="1"/>
          <p:nvPr>
            <p:ph idx="1" type="body"/>
          </p:nvPr>
        </p:nvSpPr>
        <p:spPr>
          <a:xfrm>
            <a:off x="9608177" y="5314765"/>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197" name="Google Shape;197;p37"/>
          <p:cNvSpPr/>
          <p:nvPr>
            <p:ph idx="2" type="pic"/>
          </p:nvPr>
        </p:nvSpPr>
        <p:spPr>
          <a:xfrm>
            <a:off x="9608177" y="4100869"/>
            <a:ext cx="1036800" cy="1036800"/>
          </a:xfrm>
          <a:prstGeom prst="rect">
            <a:avLst/>
          </a:prstGeom>
          <a:solidFill>
            <a:srgbClr val="F2F2F2"/>
          </a:solidFill>
          <a:ln>
            <a:noFill/>
          </a:ln>
        </p:spPr>
      </p:sp>
      <p:sp>
        <p:nvSpPr>
          <p:cNvPr id="198" name="Google Shape;198;p37"/>
          <p:cNvSpPr txBox="1"/>
          <p:nvPr>
            <p:ph idx="3" type="body"/>
          </p:nvPr>
        </p:nvSpPr>
        <p:spPr>
          <a:xfrm>
            <a:off x="7327577" y="5314765"/>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199" name="Google Shape;199;p37"/>
          <p:cNvSpPr/>
          <p:nvPr>
            <p:ph idx="4" type="pic"/>
          </p:nvPr>
        </p:nvSpPr>
        <p:spPr>
          <a:xfrm>
            <a:off x="7327578" y="4100869"/>
            <a:ext cx="1036800" cy="1036800"/>
          </a:xfrm>
          <a:prstGeom prst="rect">
            <a:avLst/>
          </a:prstGeom>
          <a:solidFill>
            <a:srgbClr val="F2F2F2"/>
          </a:solidFill>
          <a:ln>
            <a:noFill/>
          </a:ln>
        </p:spPr>
      </p:sp>
      <p:sp>
        <p:nvSpPr>
          <p:cNvPr id="200" name="Google Shape;200;p37"/>
          <p:cNvSpPr txBox="1"/>
          <p:nvPr>
            <p:ph idx="5" type="body"/>
          </p:nvPr>
        </p:nvSpPr>
        <p:spPr>
          <a:xfrm>
            <a:off x="5046977" y="5314765"/>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201" name="Google Shape;201;p37"/>
          <p:cNvSpPr/>
          <p:nvPr>
            <p:ph idx="6" type="pic"/>
          </p:nvPr>
        </p:nvSpPr>
        <p:spPr>
          <a:xfrm>
            <a:off x="5046977" y="4100869"/>
            <a:ext cx="1036800" cy="1036800"/>
          </a:xfrm>
          <a:prstGeom prst="rect">
            <a:avLst/>
          </a:prstGeom>
          <a:solidFill>
            <a:srgbClr val="F2F2F2"/>
          </a:solidFill>
          <a:ln>
            <a:noFill/>
          </a:ln>
        </p:spPr>
      </p:sp>
      <p:sp>
        <p:nvSpPr>
          <p:cNvPr id="202" name="Google Shape;202;p37"/>
          <p:cNvSpPr txBox="1"/>
          <p:nvPr>
            <p:ph idx="7" type="body"/>
          </p:nvPr>
        </p:nvSpPr>
        <p:spPr>
          <a:xfrm>
            <a:off x="2766377" y="5314765"/>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203" name="Google Shape;203;p37"/>
          <p:cNvSpPr/>
          <p:nvPr>
            <p:ph idx="8" type="pic"/>
          </p:nvPr>
        </p:nvSpPr>
        <p:spPr>
          <a:xfrm>
            <a:off x="2766376" y="4100869"/>
            <a:ext cx="1036800" cy="1036800"/>
          </a:xfrm>
          <a:prstGeom prst="rect">
            <a:avLst/>
          </a:prstGeom>
          <a:solidFill>
            <a:srgbClr val="F2F2F2"/>
          </a:solidFill>
          <a:ln>
            <a:noFill/>
          </a:ln>
        </p:spPr>
      </p:sp>
      <p:sp>
        <p:nvSpPr>
          <p:cNvPr id="204" name="Google Shape;204;p37"/>
          <p:cNvSpPr txBox="1"/>
          <p:nvPr>
            <p:ph idx="9" type="body"/>
          </p:nvPr>
        </p:nvSpPr>
        <p:spPr>
          <a:xfrm>
            <a:off x="485777" y="5314765"/>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205" name="Google Shape;205;p37"/>
          <p:cNvSpPr/>
          <p:nvPr>
            <p:ph idx="13" type="pic"/>
          </p:nvPr>
        </p:nvSpPr>
        <p:spPr>
          <a:xfrm>
            <a:off x="485775" y="4100869"/>
            <a:ext cx="1036800" cy="1036800"/>
          </a:xfrm>
          <a:prstGeom prst="rect">
            <a:avLst/>
          </a:prstGeom>
          <a:solidFill>
            <a:srgbClr val="F2F2F2"/>
          </a:solidFill>
          <a:ln>
            <a:noFill/>
          </a:ln>
        </p:spPr>
      </p:sp>
      <p:sp>
        <p:nvSpPr>
          <p:cNvPr id="206" name="Google Shape;206;p37"/>
          <p:cNvSpPr txBox="1"/>
          <p:nvPr>
            <p:ph idx="14" type="body"/>
          </p:nvPr>
        </p:nvSpPr>
        <p:spPr>
          <a:xfrm>
            <a:off x="9608177" y="2930831"/>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207" name="Google Shape;207;p37"/>
          <p:cNvSpPr/>
          <p:nvPr>
            <p:ph idx="15" type="pic"/>
          </p:nvPr>
        </p:nvSpPr>
        <p:spPr>
          <a:xfrm>
            <a:off x="9608177" y="1714500"/>
            <a:ext cx="1036800" cy="1036800"/>
          </a:xfrm>
          <a:prstGeom prst="rect">
            <a:avLst/>
          </a:prstGeom>
          <a:solidFill>
            <a:srgbClr val="F2F2F2"/>
          </a:solidFill>
          <a:ln>
            <a:noFill/>
          </a:ln>
        </p:spPr>
      </p:sp>
      <p:sp>
        <p:nvSpPr>
          <p:cNvPr id="208" name="Google Shape;208;p37"/>
          <p:cNvSpPr txBox="1"/>
          <p:nvPr>
            <p:ph idx="16" type="body"/>
          </p:nvPr>
        </p:nvSpPr>
        <p:spPr>
          <a:xfrm>
            <a:off x="7327577" y="2930831"/>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209" name="Google Shape;209;p37"/>
          <p:cNvSpPr/>
          <p:nvPr>
            <p:ph idx="17" type="pic"/>
          </p:nvPr>
        </p:nvSpPr>
        <p:spPr>
          <a:xfrm>
            <a:off x="7327578" y="1714500"/>
            <a:ext cx="1036800" cy="1036800"/>
          </a:xfrm>
          <a:prstGeom prst="rect">
            <a:avLst/>
          </a:prstGeom>
          <a:solidFill>
            <a:srgbClr val="F2F2F2"/>
          </a:solidFill>
          <a:ln>
            <a:noFill/>
          </a:ln>
        </p:spPr>
      </p:sp>
      <p:sp>
        <p:nvSpPr>
          <p:cNvPr id="210" name="Google Shape;210;p37"/>
          <p:cNvSpPr txBox="1"/>
          <p:nvPr>
            <p:ph idx="18" type="body"/>
          </p:nvPr>
        </p:nvSpPr>
        <p:spPr>
          <a:xfrm>
            <a:off x="5046977" y="2930831"/>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211" name="Google Shape;211;p37"/>
          <p:cNvSpPr/>
          <p:nvPr>
            <p:ph idx="19" type="pic"/>
          </p:nvPr>
        </p:nvSpPr>
        <p:spPr>
          <a:xfrm>
            <a:off x="5046977" y="1714500"/>
            <a:ext cx="1036800" cy="1036800"/>
          </a:xfrm>
          <a:prstGeom prst="rect">
            <a:avLst/>
          </a:prstGeom>
          <a:solidFill>
            <a:srgbClr val="F2F2F2"/>
          </a:solidFill>
          <a:ln>
            <a:noFill/>
          </a:ln>
        </p:spPr>
      </p:sp>
      <p:sp>
        <p:nvSpPr>
          <p:cNvPr id="212" name="Google Shape;212;p37"/>
          <p:cNvSpPr txBox="1"/>
          <p:nvPr>
            <p:ph idx="20" type="body"/>
          </p:nvPr>
        </p:nvSpPr>
        <p:spPr>
          <a:xfrm>
            <a:off x="2766377" y="2930831"/>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213" name="Google Shape;213;p37"/>
          <p:cNvSpPr/>
          <p:nvPr>
            <p:ph idx="21" type="pic"/>
          </p:nvPr>
        </p:nvSpPr>
        <p:spPr>
          <a:xfrm>
            <a:off x="2766376" y="1714500"/>
            <a:ext cx="1036800" cy="1036800"/>
          </a:xfrm>
          <a:prstGeom prst="rect">
            <a:avLst/>
          </a:prstGeom>
          <a:solidFill>
            <a:srgbClr val="F2F2F2"/>
          </a:solidFill>
          <a:ln>
            <a:noFill/>
          </a:ln>
        </p:spPr>
      </p:sp>
      <p:sp>
        <p:nvSpPr>
          <p:cNvPr id="214" name="Google Shape;214;p37"/>
          <p:cNvSpPr txBox="1"/>
          <p:nvPr>
            <p:ph idx="22" type="body"/>
          </p:nvPr>
        </p:nvSpPr>
        <p:spPr>
          <a:xfrm>
            <a:off x="485777" y="2930831"/>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215" name="Google Shape;215;p37"/>
          <p:cNvSpPr/>
          <p:nvPr>
            <p:ph idx="23" type="pic"/>
          </p:nvPr>
        </p:nvSpPr>
        <p:spPr>
          <a:xfrm>
            <a:off x="485775" y="1714500"/>
            <a:ext cx="1036800" cy="1036800"/>
          </a:xfrm>
          <a:prstGeom prst="rect">
            <a:avLst/>
          </a:prstGeom>
          <a:solidFill>
            <a:srgbClr val="F2F2F2"/>
          </a:solidFill>
          <a:ln>
            <a:noFill/>
          </a:ln>
        </p:spPr>
      </p:sp>
      <p:sp>
        <p:nvSpPr>
          <p:cNvPr id="216" name="Google Shape;216;p37"/>
          <p:cNvSpPr txBox="1"/>
          <p:nvPr>
            <p:ph idx="24" type="subTitle"/>
          </p:nvPr>
        </p:nvSpPr>
        <p:spPr>
          <a:xfrm>
            <a:off x="485777" y="953821"/>
            <a:ext cx="11221200" cy="360099"/>
          </a:xfrm>
          <a:prstGeom prst="rect">
            <a:avLst/>
          </a:prstGeom>
          <a:noFill/>
          <a:ln>
            <a:noFill/>
          </a:ln>
        </p:spPr>
        <p:txBody>
          <a:bodyPr anchorCtr="0" anchor="t" bIns="0" lIns="0" spcFirstLastPara="1" rIns="0" wrap="square" tIns="57600">
            <a:noAutofit/>
          </a:bodyPr>
          <a:lstStyle>
            <a:lvl1pPr lvl="0" algn="l">
              <a:lnSpc>
                <a:spcPct val="100000"/>
              </a:lnSpc>
              <a:spcBef>
                <a:spcPts val="0"/>
              </a:spcBef>
              <a:spcAft>
                <a:spcPts val="0"/>
              </a:spcAft>
              <a:buClr>
                <a:schemeClr val="dk2"/>
              </a:buClr>
              <a:buSzPts val="1800"/>
              <a:buNone/>
              <a:defRPr b="0" sz="1800">
                <a:solidFill>
                  <a:schemeClr val="dk2"/>
                </a:solidFill>
              </a:defRPr>
            </a:lvl1pPr>
            <a:lvl2pPr lvl="1" algn="ctr">
              <a:lnSpc>
                <a:spcPct val="100000"/>
              </a:lnSpc>
              <a:spcBef>
                <a:spcPts val="600"/>
              </a:spcBef>
              <a:spcAft>
                <a:spcPts val="0"/>
              </a:spcAft>
              <a:buSzPts val="14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100000"/>
              </a:lnSpc>
              <a:spcBef>
                <a:spcPts val="600"/>
              </a:spcBef>
              <a:spcAft>
                <a:spcPts val="0"/>
              </a:spcAft>
              <a:buSzPts val="1280"/>
              <a:buNone/>
              <a:defRPr sz="1600"/>
            </a:lvl6pPr>
            <a:lvl7pPr lvl="6" algn="ctr">
              <a:lnSpc>
                <a:spcPct val="100000"/>
              </a:lnSpc>
              <a:spcBef>
                <a:spcPts val="600"/>
              </a:spcBef>
              <a:spcAft>
                <a:spcPts val="0"/>
              </a:spcAft>
              <a:buClr>
                <a:schemeClr val="dk2"/>
              </a:buClr>
              <a:buSzPts val="1600"/>
              <a:buNone/>
              <a:defRPr sz="1600"/>
            </a:lvl7pPr>
            <a:lvl8pPr lvl="7" algn="ctr">
              <a:lnSpc>
                <a:spcPct val="100000"/>
              </a:lnSpc>
              <a:spcBef>
                <a:spcPts val="600"/>
              </a:spcBef>
              <a:spcAft>
                <a:spcPts val="0"/>
              </a:spcAft>
              <a:buSzPts val="1200"/>
              <a:buNone/>
              <a:defRPr sz="1600"/>
            </a:lvl8pPr>
            <a:lvl9pPr lvl="8" algn="ctr">
              <a:lnSpc>
                <a:spcPct val="100000"/>
              </a:lnSpc>
              <a:spcBef>
                <a:spcPts val="600"/>
              </a:spcBef>
              <a:spcAft>
                <a:spcPts val="600"/>
              </a:spcAft>
              <a:buSzPts val="1200"/>
              <a:buNone/>
              <a:defRPr sz="1600"/>
            </a:lvl9pPr>
          </a:lstStyle>
          <a:p/>
        </p:txBody>
      </p:sp>
      <p:sp>
        <p:nvSpPr>
          <p:cNvPr id="217" name="Google Shape;217;p37"/>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1x (red)">
  <p:cSld name="profile 1x (red)">
    <p:spTree>
      <p:nvGrpSpPr>
        <p:cNvPr id="218" name="Shape 218"/>
        <p:cNvGrpSpPr/>
        <p:nvPr/>
      </p:nvGrpSpPr>
      <p:grpSpPr>
        <a:xfrm>
          <a:off x="0" y="0"/>
          <a:ext cx="0" cy="0"/>
          <a:chOff x="0" y="0"/>
          <a:chExt cx="0" cy="0"/>
        </a:xfrm>
      </p:grpSpPr>
      <p:grpSp>
        <p:nvGrpSpPr>
          <p:cNvPr id="219" name="Google Shape;219;p56"/>
          <p:cNvGrpSpPr/>
          <p:nvPr/>
        </p:nvGrpSpPr>
        <p:grpSpPr>
          <a:xfrm>
            <a:off x="0" y="0"/>
            <a:ext cx="4008438" cy="6858000"/>
            <a:chOff x="8206799" y="0"/>
            <a:chExt cx="4008438" cy="6858000"/>
          </a:xfrm>
        </p:grpSpPr>
        <p:sp>
          <p:nvSpPr>
            <p:cNvPr id="220" name="Google Shape;220;p56"/>
            <p:cNvSpPr/>
            <p:nvPr/>
          </p:nvSpPr>
          <p:spPr>
            <a:xfrm>
              <a:off x="8206799" y="0"/>
              <a:ext cx="4008438" cy="6857999"/>
            </a:xfrm>
            <a:prstGeom prst="rect">
              <a:avLst/>
            </a:prstGeom>
            <a:solidFill>
              <a:srgbClr val="E81A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1" name="Google Shape;221;p56"/>
            <p:cNvPicPr preferRelativeResize="0"/>
            <p:nvPr/>
          </p:nvPicPr>
          <p:blipFill rotWithShape="1">
            <a:blip r:embed="rId2">
              <a:alphaModFix/>
            </a:blip>
            <a:srcRect b="0" l="0" r="0" t="0"/>
            <a:stretch/>
          </p:blipFill>
          <p:spPr>
            <a:xfrm>
              <a:off x="8206799" y="0"/>
              <a:ext cx="4008438" cy="6858000"/>
            </a:xfrm>
            <a:prstGeom prst="rect">
              <a:avLst/>
            </a:prstGeom>
            <a:noFill/>
            <a:ln>
              <a:noFill/>
            </a:ln>
          </p:spPr>
        </p:pic>
      </p:grpSp>
      <p:sp>
        <p:nvSpPr>
          <p:cNvPr id="222" name="Google Shape;222;p56"/>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chemeClr val="lt1"/>
                </a:solidFill>
                <a:latin typeface="Trebuchet MS"/>
                <a:ea typeface="Trebuchet MS"/>
                <a:cs typeface="Trebuchet MS"/>
                <a:sym typeface="Trebuchet MS"/>
              </a:defRPr>
            </a:lvl1pPr>
            <a:lvl2pPr indent="0" lvl="1" marL="0" algn="ctr">
              <a:spcBef>
                <a:spcPts val="0"/>
              </a:spcBef>
              <a:buNone/>
              <a:defRPr sz="800">
                <a:solidFill>
                  <a:schemeClr val="lt1"/>
                </a:solidFill>
                <a:latin typeface="Trebuchet MS"/>
                <a:ea typeface="Trebuchet MS"/>
                <a:cs typeface="Trebuchet MS"/>
                <a:sym typeface="Trebuchet MS"/>
              </a:defRPr>
            </a:lvl2pPr>
            <a:lvl3pPr indent="0" lvl="2" marL="0" algn="ctr">
              <a:spcBef>
                <a:spcPts val="0"/>
              </a:spcBef>
              <a:buNone/>
              <a:defRPr sz="800">
                <a:solidFill>
                  <a:schemeClr val="lt1"/>
                </a:solidFill>
                <a:latin typeface="Trebuchet MS"/>
                <a:ea typeface="Trebuchet MS"/>
                <a:cs typeface="Trebuchet MS"/>
                <a:sym typeface="Trebuchet MS"/>
              </a:defRPr>
            </a:lvl3pPr>
            <a:lvl4pPr indent="0" lvl="3" marL="0" algn="ctr">
              <a:spcBef>
                <a:spcPts val="0"/>
              </a:spcBef>
              <a:buNone/>
              <a:defRPr sz="800">
                <a:solidFill>
                  <a:schemeClr val="lt1"/>
                </a:solidFill>
                <a:latin typeface="Trebuchet MS"/>
                <a:ea typeface="Trebuchet MS"/>
                <a:cs typeface="Trebuchet MS"/>
                <a:sym typeface="Trebuchet MS"/>
              </a:defRPr>
            </a:lvl4pPr>
            <a:lvl5pPr indent="0" lvl="4" marL="0" algn="ctr">
              <a:spcBef>
                <a:spcPts val="0"/>
              </a:spcBef>
              <a:buNone/>
              <a:defRPr sz="800">
                <a:solidFill>
                  <a:schemeClr val="lt1"/>
                </a:solidFill>
                <a:latin typeface="Trebuchet MS"/>
                <a:ea typeface="Trebuchet MS"/>
                <a:cs typeface="Trebuchet MS"/>
                <a:sym typeface="Trebuchet MS"/>
              </a:defRPr>
            </a:lvl5pPr>
            <a:lvl6pPr indent="0" lvl="5" marL="0" algn="ctr">
              <a:spcBef>
                <a:spcPts val="0"/>
              </a:spcBef>
              <a:buNone/>
              <a:defRPr sz="800">
                <a:solidFill>
                  <a:schemeClr val="lt1"/>
                </a:solidFill>
                <a:latin typeface="Trebuchet MS"/>
                <a:ea typeface="Trebuchet MS"/>
                <a:cs typeface="Trebuchet MS"/>
                <a:sym typeface="Trebuchet MS"/>
              </a:defRPr>
            </a:lvl6pPr>
            <a:lvl7pPr indent="0" lvl="6" marL="0" algn="ctr">
              <a:spcBef>
                <a:spcPts val="0"/>
              </a:spcBef>
              <a:buNone/>
              <a:defRPr sz="800">
                <a:solidFill>
                  <a:schemeClr val="lt1"/>
                </a:solidFill>
                <a:latin typeface="Trebuchet MS"/>
                <a:ea typeface="Trebuchet MS"/>
                <a:cs typeface="Trebuchet MS"/>
                <a:sym typeface="Trebuchet MS"/>
              </a:defRPr>
            </a:lvl7pPr>
            <a:lvl8pPr indent="0" lvl="7" marL="0" algn="ctr">
              <a:spcBef>
                <a:spcPts val="0"/>
              </a:spcBef>
              <a:buNone/>
              <a:defRPr sz="800">
                <a:solidFill>
                  <a:schemeClr val="lt1"/>
                </a:solidFill>
                <a:latin typeface="Trebuchet MS"/>
                <a:ea typeface="Trebuchet MS"/>
                <a:cs typeface="Trebuchet MS"/>
                <a:sym typeface="Trebuchet MS"/>
              </a:defRPr>
            </a:lvl8pPr>
            <a:lvl9pPr indent="0" lvl="8" marL="0" algn="ctr">
              <a:spcBef>
                <a:spcPts val="0"/>
              </a:spcBef>
              <a:buNone/>
              <a:defRPr sz="800">
                <a:solidFill>
                  <a:schemeClr val="lt1"/>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223" name="Google Shape;223;p56"/>
          <p:cNvSpPr txBox="1"/>
          <p:nvPr>
            <p:ph idx="11" type="ftr"/>
          </p:nvPr>
        </p:nvSpPr>
        <p:spPr>
          <a:xfrm>
            <a:off x="4346574" y="6497708"/>
            <a:ext cx="6517234"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56"/>
          <p:cNvSpPr txBox="1"/>
          <p:nvPr>
            <p:ph idx="1" type="body"/>
          </p:nvPr>
        </p:nvSpPr>
        <p:spPr>
          <a:xfrm>
            <a:off x="963052" y="2705269"/>
            <a:ext cx="3045386" cy="12571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81940" lvl="1" marL="914400" algn="l">
              <a:lnSpc>
                <a:spcPct val="100000"/>
              </a:lnSpc>
              <a:spcBef>
                <a:spcPts val="600"/>
              </a:spcBef>
              <a:spcAft>
                <a:spcPts val="0"/>
              </a:spcAft>
              <a:buClr>
                <a:schemeClr val="lt1"/>
              </a:buClr>
              <a:buSzPts val="840"/>
              <a:buChar char="►"/>
              <a:defRPr>
                <a:solidFill>
                  <a:schemeClr val="lt1"/>
                </a:solidFill>
              </a:defRPr>
            </a:lvl2pPr>
            <a:lvl3pPr indent="-304800" lvl="2" marL="1371600" algn="l">
              <a:lnSpc>
                <a:spcPct val="100000"/>
              </a:lnSpc>
              <a:spcBef>
                <a:spcPts val="600"/>
              </a:spcBef>
              <a:spcAft>
                <a:spcPts val="0"/>
              </a:spcAft>
              <a:buClr>
                <a:schemeClr val="lt1"/>
              </a:buClr>
              <a:buSzPts val="1200"/>
              <a:buChar char="•"/>
              <a:defRPr>
                <a:solidFill>
                  <a:schemeClr val="lt1"/>
                </a:solidFill>
              </a:defRPr>
            </a:lvl3pPr>
            <a:lvl4pPr indent="-304800" lvl="3" marL="1828800" algn="l">
              <a:lnSpc>
                <a:spcPct val="100000"/>
              </a:lnSpc>
              <a:spcBef>
                <a:spcPts val="600"/>
              </a:spcBef>
              <a:spcAft>
                <a:spcPts val="0"/>
              </a:spcAft>
              <a:buClr>
                <a:schemeClr val="lt1"/>
              </a:buClr>
              <a:buSzPts val="1200"/>
              <a:buChar char="−"/>
              <a:defRPr>
                <a:solidFill>
                  <a:schemeClr val="lt1"/>
                </a:solidFill>
              </a:defRPr>
            </a:lvl4pPr>
            <a:lvl5pPr indent="-330200" lvl="4" marL="2286000" algn="l">
              <a:lnSpc>
                <a:spcPct val="100000"/>
              </a:lnSpc>
              <a:spcBef>
                <a:spcPts val="600"/>
              </a:spcBef>
              <a:spcAft>
                <a:spcPts val="0"/>
              </a:spcAft>
              <a:buSzPts val="1600"/>
              <a:buChar char="◦"/>
              <a:defRPr sz="1600">
                <a:solidFill>
                  <a:schemeClr val="lt1"/>
                </a:solidFill>
                <a:latin typeface="Trebuchet MS"/>
                <a:ea typeface="Trebuchet MS"/>
                <a:cs typeface="Trebuchet MS"/>
                <a:sym typeface="Trebuchet MS"/>
              </a:defRPr>
            </a:lvl5pPr>
            <a:lvl6pPr indent="-228600" lvl="5" marL="2743200" algn="l">
              <a:lnSpc>
                <a:spcPct val="100000"/>
              </a:lnSpc>
              <a:spcBef>
                <a:spcPts val="600"/>
              </a:spcBef>
              <a:spcAft>
                <a:spcPts val="0"/>
              </a:spcAft>
              <a:buSzPts val="960"/>
              <a:buNone/>
              <a:defRPr>
                <a:solidFill>
                  <a:schemeClr val="lt1"/>
                </a:solidFill>
              </a:defRPr>
            </a:lvl6pPr>
            <a:lvl7pPr indent="-228600" lvl="6" marL="3200400" algn="l">
              <a:lnSpc>
                <a:spcPct val="100000"/>
              </a:lnSpc>
              <a:spcBef>
                <a:spcPts val="600"/>
              </a:spcBef>
              <a:spcAft>
                <a:spcPts val="0"/>
              </a:spcAft>
              <a:buClr>
                <a:schemeClr val="lt1"/>
              </a:buClr>
              <a:buSzPts val="1200"/>
              <a:buNone/>
              <a:defRPr>
                <a:solidFill>
                  <a:schemeClr val="lt1"/>
                </a:solidFill>
              </a:defRPr>
            </a:lvl7pPr>
            <a:lvl8pPr indent="-228600" lvl="7" marL="3657600" algn="l">
              <a:lnSpc>
                <a:spcPct val="100000"/>
              </a:lnSpc>
              <a:spcBef>
                <a:spcPts val="600"/>
              </a:spcBef>
              <a:spcAft>
                <a:spcPts val="0"/>
              </a:spcAft>
              <a:buSzPts val="1200"/>
              <a:buNone/>
              <a:defRPr sz="1600">
                <a:solidFill>
                  <a:schemeClr val="lt1"/>
                </a:solidFill>
                <a:latin typeface="Trebuchet MS"/>
                <a:ea typeface="Trebuchet MS"/>
                <a:cs typeface="Trebuchet MS"/>
                <a:sym typeface="Trebuchet MS"/>
              </a:defRPr>
            </a:lvl8pPr>
            <a:lvl9pPr indent="-228600" lvl="8" marL="4114800" algn="l">
              <a:lnSpc>
                <a:spcPct val="100000"/>
              </a:lnSpc>
              <a:spcBef>
                <a:spcPts val="600"/>
              </a:spcBef>
              <a:spcAft>
                <a:spcPts val="600"/>
              </a:spcAft>
              <a:buSzPts val="1200"/>
              <a:buNone/>
              <a:defRPr sz="1600">
                <a:solidFill>
                  <a:schemeClr val="lt1"/>
                </a:solidFill>
                <a:latin typeface="Trebuchet MS"/>
                <a:ea typeface="Trebuchet MS"/>
                <a:cs typeface="Trebuchet MS"/>
                <a:sym typeface="Trebuchet MS"/>
              </a:defRPr>
            </a:lvl9pPr>
          </a:lstStyle>
          <a:p/>
        </p:txBody>
      </p:sp>
      <p:sp>
        <p:nvSpPr>
          <p:cNvPr id="225" name="Google Shape;225;p56"/>
          <p:cNvSpPr txBox="1"/>
          <p:nvPr>
            <p:ph idx="2" type="body"/>
          </p:nvPr>
        </p:nvSpPr>
        <p:spPr>
          <a:xfrm>
            <a:off x="4346574" y="1712913"/>
            <a:ext cx="7356801" cy="4411852"/>
          </a:xfrm>
          <a:prstGeom prst="rect">
            <a:avLst/>
          </a:prstGeom>
          <a:noFill/>
          <a:ln>
            <a:noFill/>
          </a:ln>
        </p:spPr>
        <p:txBody>
          <a:bodyPr anchorCtr="0" anchor="t" bIns="0" lIns="0" spcFirstLastPara="1" rIns="0" wrap="square" tIns="0">
            <a:noAutofit/>
          </a:bodyPr>
          <a:lstStyle>
            <a:lvl1pPr indent="-228600" lvl="0" marL="457200" algn="just">
              <a:lnSpc>
                <a:spcPct val="100000"/>
              </a:lnSpc>
              <a:spcBef>
                <a:spcPts val="0"/>
              </a:spcBef>
              <a:spcAft>
                <a:spcPts val="0"/>
              </a:spcAft>
              <a:buClr>
                <a:schemeClr val="dk2"/>
              </a:buClr>
              <a:buSzPts val="1200"/>
              <a:buNone/>
              <a:defRPr/>
            </a:lvl1pPr>
            <a:lvl2pPr indent="-281940" lvl="1" marL="914400" algn="just">
              <a:lnSpc>
                <a:spcPct val="100000"/>
              </a:lnSpc>
              <a:spcBef>
                <a:spcPts val="600"/>
              </a:spcBef>
              <a:spcAft>
                <a:spcPts val="0"/>
              </a:spcAft>
              <a:buSzPts val="840"/>
              <a:buChar char="►"/>
              <a:defRPr/>
            </a:lvl2pPr>
            <a:lvl3pPr indent="-304800" lvl="2" marL="1371600" algn="just">
              <a:lnSpc>
                <a:spcPct val="100000"/>
              </a:lnSpc>
              <a:spcBef>
                <a:spcPts val="600"/>
              </a:spcBef>
              <a:spcAft>
                <a:spcPts val="0"/>
              </a:spcAft>
              <a:buSzPts val="1200"/>
              <a:buChar char="•"/>
              <a:defRPr/>
            </a:lvl3pPr>
            <a:lvl4pPr indent="-304800" lvl="3" marL="1828800" algn="just">
              <a:lnSpc>
                <a:spcPct val="100000"/>
              </a:lnSpc>
              <a:spcBef>
                <a:spcPts val="600"/>
              </a:spcBef>
              <a:spcAft>
                <a:spcPts val="0"/>
              </a:spcAft>
              <a:buSzPts val="1200"/>
              <a:buChar char="−"/>
              <a:defRPr/>
            </a:lvl4pPr>
            <a:lvl5pPr indent="-304800" lvl="4" marL="2286000" algn="just">
              <a:lnSpc>
                <a:spcPct val="100000"/>
              </a:lnSpc>
              <a:spcBef>
                <a:spcPts val="600"/>
              </a:spcBef>
              <a:spcAft>
                <a:spcPts val="0"/>
              </a:spcAft>
              <a:buSzPts val="1200"/>
              <a:buChar char="◦"/>
              <a:defRPr/>
            </a:lvl5pPr>
            <a:lvl6pPr indent="-228600" lvl="5" marL="2743200" algn="just">
              <a:lnSpc>
                <a:spcPct val="100000"/>
              </a:lnSpc>
              <a:spcBef>
                <a:spcPts val="600"/>
              </a:spcBef>
              <a:spcAft>
                <a:spcPts val="0"/>
              </a:spcAft>
              <a:buSzPts val="960"/>
              <a:buNone/>
              <a:defRPr/>
            </a:lvl6pPr>
            <a:lvl7pPr indent="-228600" lvl="6" marL="3200400" algn="just">
              <a:lnSpc>
                <a:spcPct val="100000"/>
              </a:lnSpc>
              <a:spcBef>
                <a:spcPts val="600"/>
              </a:spcBef>
              <a:spcAft>
                <a:spcPts val="0"/>
              </a:spcAft>
              <a:buClr>
                <a:schemeClr val="dk2"/>
              </a:buClr>
              <a:buSzPts val="1200"/>
              <a:buNone/>
              <a:defRPr/>
            </a:lvl7pPr>
            <a:lvl8pPr indent="-285750" lvl="7" marL="3657600" algn="just">
              <a:lnSpc>
                <a:spcPct val="100000"/>
              </a:lnSpc>
              <a:spcBef>
                <a:spcPts val="600"/>
              </a:spcBef>
              <a:spcAft>
                <a:spcPts val="0"/>
              </a:spcAft>
              <a:buSzPts val="900"/>
              <a:buAutoNum type="arabicPeriod"/>
              <a:defRPr/>
            </a:lvl8pPr>
            <a:lvl9pPr indent="-285750" lvl="8" marL="4114800" algn="just">
              <a:lnSpc>
                <a:spcPct val="100000"/>
              </a:lnSpc>
              <a:spcBef>
                <a:spcPts val="600"/>
              </a:spcBef>
              <a:spcAft>
                <a:spcPts val="600"/>
              </a:spcAft>
              <a:buSzPts val="900"/>
              <a:buAutoNum type="alphaLcPeriod"/>
              <a:defRPr/>
            </a:lvl9pPr>
          </a:lstStyle>
          <a:p/>
        </p:txBody>
      </p:sp>
      <p:sp>
        <p:nvSpPr>
          <p:cNvPr id="226" name="Google Shape;226;p56"/>
          <p:cNvSpPr txBox="1"/>
          <p:nvPr>
            <p:ph idx="3" type="subTitle"/>
          </p:nvPr>
        </p:nvSpPr>
        <p:spPr>
          <a:xfrm>
            <a:off x="4346575" y="953821"/>
            <a:ext cx="7360402" cy="360099"/>
          </a:xfrm>
          <a:prstGeom prst="rect">
            <a:avLst/>
          </a:prstGeom>
          <a:noFill/>
          <a:ln>
            <a:noFill/>
          </a:ln>
        </p:spPr>
        <p:txBody>
          <a:bodyPr anchorCtr="0" anchor="t" bIns="0" lIns="0" spcFirstLastPara="1" rIns="0" wrap="square" tIns="57600">
            <a:noAutofit/>
          </a:bodyPr>
          <a:lstStyle>
            <a:lvl1pPr lvl="0" algn="l">
              <a:lnSpc>
                <a:spcPct val="100000"/>
              </a:lnSpc>
              <a:spcBef>
                <a:spcPts val="0"/>
              </a:spcBef>
              <a:spcAft>
                <a:spcPts val="0"/>
              </a:spcAft>
              <a:buClr>
                <a:schemeClr val="dk2"/>
              </a:buClr>
              <a:buSzPts val="1800"/>
              <a:buNone/>
              <a:defRPr b="0" sz="1800">
                <a:solidFill>
                  <a:schemeClr val="dk2"/>
                </a:solidFill>
              </a:defRPr>
            </a:lvl1pPr>
            <a:lvl2pPr lvl="1" algn="ctr">
              <a:lnSpc>
                <a:spcPct val="100000"/>
              </a:lnSpc>
              <a:spcBef>
                <a:spcPts val="600"/>
              </a:spcBef>
              <a:spcAft>
                <a:spcPts val="0"/>
              </a:spcAft>
              <a:buSzPts val="14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100000"/>
              </a:lnSpc>
              <a:spcBef>
                <a:spcPts val="600"/>
              </a:spcBef>
              <a:spcAft>
                <a:spcPts val="0"/>
              </a:spcAft>
              <a:buSzPts val="1280"/>
              <a:buNone/>
              <a:defRPr sz="1600"/>
            </a:lvl6pPr>
            <a:lvl7pPr lvl="6" algn="ctr">
              <a:lnSpc>
                <a:spcPct val="100000"/>
              </a:lnSpc>
              <a:spcBef>
                <a:spcPts val="600"/>
              </a:spcBef>
              <a:spcAft>
                <a:spcPts val="0"/>
              </a:spcAft>
              <a:buClr>
                <a:schemeClr val="dk2"/>
              </a:buClr>
              <a:buSzPts val="1600"/>
              <a:buNone/>
              <a:defRPr sz="1600"/>
            </a:lvl7pPr>
            <a:lvl8pPr lvl="7" algn="ctr">
              <a:lnSpc>
                <a:spcPct val="100000"/>
              </a:lnSpc>
              <a:spcBef>
                <a:spcPts val="600"/>
              </a:spcBef>
              <a:spcAft>
                <a:spcPts val="0"/>
              </a:spcAft>
              <a:buSzPts val="1200"/>
              <a:buNone/>
              <a:defRPr sz="1600"/>
            </a:lvl8pPr>
            <a:lvl9pPr lvl="8" algn="ctr">
              <a:lnSpc>
                <a:spcPct val="100000"/>
              </a:lnSpc>
              <a:spcBef>
                <a:spcPts val="600"/>
              </a:spcBef>
              <a:spcAft>
                <a:spcPts val="600"/>
              </a:spcAft>
              <a:buSzPts val="1200"/>
              <a:buNone/>
              <a:defRPr sz="1600"/>
            </a:lvl9pPr>
          </a:lstStyle>
          <a:p/>
        </p:txBody>
      </p:sp>
      <p:sp>
        <p:nvSpPr>
          <p:cNvPr id="227" name="Google Shape;227;p56"/>
          <p:cNvSpPr txBox="1"/>
          <p:nvPr>
            <p:ph type="title"/>
          </p:nvPr>
        </p:nvSpPr>
        <p:spPr>
          <a:xfrm>
            <a:off x="4346575" y="593724"/>
            <a:ext cx="73568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2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56"/>
          <p:cNvSpPr/>
          <p:nvPr>
            <p:ph idx="4" type="pic"/>
          </p:nvPr>
        </p:nvSpPr>
        <p:spPr>
          <a:xfrm>
            <a:off x="499641" y="610119"/>
            <a:ext cx="1602000" cy="1602000"/>
          </a:xfrm>
          <a:prstGeom prst="ellipse">
            <a:avLst/>
          </a:prstGeom>
          <a:solidFill>
            <a:srgbClr val="F2F2F2"/>
          </a:solidFill>
          <a:ln cap="flat" cmpd="sng" w="31750">
            <a:solidFill>
              <a:schemeClr val="lt1"/>
            </a:solidFill>
            <a:prstDash val="solid"/>
            <a:round/>
            <a:headEnd len="sm" w="sm" type="none"/>
            <a:tailEnd len="sm" w="sm" type="none"/>
          </a:ln>
        </p:spPr>
      </p:sp>
      <p:pic>
        <p:nvPicPr>
          <p:cNvPr descr="Vevőegység egyszínű kitöltéssel" id="229" name="Google Shape;229;p56"/>
          <p:cNvPicPr preferRelativeResize="0"/>
          <p:nvPr/>
        </p:nvPicPr>
        <p:blipFill rotWithShape="1">
          <a:blip r:embed="rId3">
            <a:alphaModFix/>
          </a:blip>
          <a:srcRect b="0" l="0" r="0" t="0"/>
          <a:stretch/>
        </p:blipFill>
        <p:spPr>
          <a:xfrm>
            <a:off x="640755" y="3058231"/>
            <a:ext cx="206223" cy="206223"/>
          </a:xfrm>
          <a:prstGeom prst="rect">
            <a:avLst/>
          </a:prstGeom>
          <a:noFill/>
          <a:ln>
            <a:noFill/>
          </a:ln>
        </p:spPr>
      </p:pic>
      <p:pic>
        <p:nvPicPr>
          <p:cNvPr descr="E-mail egyszínű kitöltéssel" id="230" name="Google Shape;230;p56"/>
          <p:cNvPicPr preferRelativeResize="0"/>
          <p:nvPr/>
        </p:nvPicPr>
        <p:blipFill rotWithShape="1">
          <a:blip r:embed="rId4">
            <a:alphaModFix/>
          </a:blip>
          <a:srcRect b="0" l="0" r="0" t="0"/>
          <a:stretch/>
        </p:blipFill>
        <p:spPr>
          <a:xfrm>
            <a:off x="640754" y="2678357"/>
            <a:ext cx="206224" cy="206224"/>
          </a:xfrm>
          <a:prstGeom prst="rect">
            <a:avLst/>
          </a:prstGeom>
          <a:noFill/>
          <a:ln>
            <a:noFill/>
          </a:ln>
        </p:spPr>
      </p:pic>
    </p:spTree>
  </p:cSld>
  <p:clrMapOvr>
    <a:masterClrMapping/>
  </p:clrMapOvr>
  <p:extLst>
    <p:ext uri="{DCECCB84-F9BA-43D5-87BE-67443E8EF086}">
      <p15:sldGuideLst>
        <p15:guide id="1" pos="2738">
          <p15:clr>
            <a:srgbClr val="FBAE40"/>
          </p15:clr>
        </p15:guide>
        <p15:guide id="2" pos="4943">
          <p15:clr>
            <a:srgbClr val="FBAE40"/>
          </p15:clr>
        </p15:guide>
        <p15:guide id="3" pos="2525">
          <p15:clr>
            <a:srgbClr val="FBAE40"/>
          </p15:clr>
        </p15:guide>
        <p15:guide id="4" pos="516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1x">
  <p:cSld name="profile 1x">
    <p:spTree>
      <p:nvGrpSpPr>
        <p:cNvPr id="231" name="Shape 231"/>
        <p:cNvGrpSpPr/>
        <p:nvPr/>
      </p:nvGrpSpPr>
      <p:grpSpPr>
        <a:xfrm>
          <a:off x="0" y="0"/>
          <a:ext cx="0" cy="0"/>
          <a:chOff x="0" y="0"/>
          <a:chExt cx="0" cy="0"/>
        </a:xfrm>
      </p:grpSpPr>
      <p:grpSp>
        <p:nvGrpSpPr>
          <p:cNvPr id="232" name="Google Shape;232;p57"/>
          <p:cNvGrpSpPr/>
          <p:nvPr/>
        </p:nvGrpSpPr>
        <p:grpSpPr>
          <a:xfrm>
            <a:off x="0" y="0"/>
            <a:ext cx="4008438" cy="6858000"/>
            <a:chOff x="8206799" y="0"/>
            <a:chExt cx="4008438" cy="6858000"/>
          </a:xfrm>
        </p:grpSpPr>
        <p:sp>
          <p:nvSpPr>
            <p:cNvPr id="233" name="Google Shape;233;p57"/>
            <p:cNvSpPr/>
            <p:nvPr/>
          </p:nvSpPr>
          <p:spPr>
            <a:xfrm>
              <a:off x="8206799" y="0"/>
              <a:ext cx="4008438" cy="6857999"/>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4" name="Google Shape;234;p57"/>
            <p:cNvPicPr preferRelativeResize="0"/>
            <p:nvPr/>
          </p:nvPicPr>
          <p:blipFill rotWithShape="1">
            <a:blip r:embed="rId2">
              <a:alphaModFix/>
            </a:blip>
            <a:srcRect b="0" l="0" r="0" t="0"/>
            <a:stretch/>
          </p:blipFill>
          <p:spPr>
            <a:xfrm>
              <a:off x="8206799" y="0"/>
              <a:ext cx="4008438" cy="6858000"/>
            </a:xfrm>
            <a:prstGeom prst="rect">
              <a:avLst/>
            </a:prstGeom>
            <a:noFill/>
            <a:ln>
              <a:noFill/>
            </a:ln>
          </p:spPr>
        </p:pic>
      </p:grpSp>
      <p:sp>
        <p:nvSpPr>
          <p:cNvPr id="235" name="Google Shape;235;p57"/>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236" name="Google Shape;236;p57"/>
          <p:cNvSpPr txBox="1"/>
          <p:nvPr>
            <p:ph idx="11" type="ftr"/>
          </p:nvPr>
        </p:nvSpPr>
        <p:spPr>
          <a:xfrm>
            <a:off x="4346574" y="6497708"/>
            <a:ext cx="6517234"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57"/>
          <p:cNvSpPr txBox="1"/>
          <p:nvPr>
            <p:ph idx="1" type="body"/>
          </p:nvPr>
        </p:nvSpPr>
        <p:spPr>
          <a:xfrm>
            <a:off x="963052" y="2666627"/>
            <a:ext cx="2484998" cy="8290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0000"/>
              </a:buClr>
              <a:buSzPts val="1600"/>
              <a:buNone/>
              <a:defRPr sz="1600">
                <a:solidFill>
                  <a:srgbClr val="000000"/>
                </a:solidFill>
              </a:defRPr>
            </a:lvl1pPr>
            <a:lvl2pPr indent="-281940" lvl="1" marL="914400" algn="l">
              <a:lnSpc>
                <a:spcPct val="100000"/>
              </a:lnSpc>
              <a:spcBef>
                <a:spcPts val="600"/>
              </a:spcBef>
              <a:spcAft>
                <a:spcPts val="0"/>
              </a:spcAft>
              <a:buClr>
                <a:schemeClr val="lt1"/>
              </a:buClr>
              <a:buSzPts val="840"/>
              <a:buChar char="►"/>
              <a:defRPr>
                <a:solidFill>
                  <a:schemeClr val="lt1"/>
                </a:solidFill>
              </a:defRPr>
            </a:lvl2pPr>
            <a:lvl3pPr indent="-304800" lvl="2" marL="1371600" algn="l">
              <a:lnSpc>
                <a:spcPct val="100000"/>
              </a:lnSpc>
              <a:spcBef>
                <a:spcPts val="600"/>
              </a:spcBef>
              <a:spcAft>
                <a:spcPts val="0"/>
              </a:spcAft>
              <a:buClr>
                <a:schemeClr val="lt1"/>
              </a:buClr>
              <a:buSzPts val="1200"/>
              <a:buChar char="•"/>
              <a:defRPr>
                <a:solidFill>
                  <a:schemeClr val="lt1"/>
                </a:solidFill>
              </a:defRPr>
            </a:lvl3pPr>
            <a:lvl4pPr indent="-304800" lvl="3" marL="1828800" algn="l">
              <a:lnSpc>
                <a:spcPct val="100000"/>
              </a:lnSpc>
              <a:spcBef>
                <a:spcPts val="600"/>
              </a:spcBef>
              <a:spcAft>
                <a:spcPts val="0"/>
              </a:spcAft>
              <a:buClr>
                <a:schemeClr val="lt1"/>
              </a:buClr>
              <a:buSzPts val="1200"/>
              <a:buChar char="−"/>
              <a:defRPr>
                <a:solidFill>
                  <a:schemeClr val="lt1"/>
                </a:solidFill>
              </a:defRPr>
            </a:lvl4pPr>
            <a:lvl5pPr indent="-330200" lvl="4" marL="2286000" algn="l">
              <a:lnSpc>
                <a:spcPct val="100000"/>
              </a:lnSpc>
              <a:spcBef>
                <a:spcPts val="600"/>
              </a:spcBef>
              <a:spcAft>
                <a:spcPts val="0"/>
              </a:spcAft>
              <a:buSzPts val="1600"/>
              <a:buChar char="◦"/>
              <a:defRPr sz="1600">
                <a:solidFill>
                  <a:schemeClr val="lt1"/>
                </a:solidFill>
                <a:latin typeface="Trebuchet MS"/>
                <a:ea typeface="Trebuchet MS"/>
                <a:cs typeface="Trebuchet MS"/>
                <a:sym typeface="Trebuchet MS"/>
              </a:defRPr>
            </a:lvl5pPr>
            <a:lvl6pPr indent="-228600" lvl="5" marL="2743200" algn="l">
              <a:lnSpc>
                <a:spcPct val="100000"/>
              </a:lnSpc>
              <a:spcBef>
                <a:spcPts val="600"/>
              </a:spcBef>
              <a:spcAft>
                <a:spcPts val="0"/>
              </a:spcAft>
              <a:buSzPts val="960"/>
              <a:buNone/>
              <a:defRPr>
                <a:solidFill>
                  <a:schemeClr val="lt1"/>
                </a:solidFill>
              </a:defRPr>
            </a:lvl6pPr>
            <a:lvl7pPr indent="-228600" lvl="6" marL="3200400" algn="l">
              <a:lnSpc>
                <a:spcPct val="100000"/>
              </a:lnSpc>
              <a:spcBef>
                <a:spcPts val="600"/>
              </a:spcBef>
              <a:spcAft>
                <a:spcPts val="0"/>
              </a:spcAft>
              <a:buClr>
                <a:schemeClr val="lt1"/>
              </a:buClr>
              <a:buSzPts val="1200"/>
              <a:buNone/>
              <a:defRPr>
                <a:solidFill>
                  <a:schemeClr val="lt1"/>
                </a:solidFill>
              </a:defRPr>
            </a:lvl7pPr>
            <a:lvl8pPr indent="-228600" lvl="7" marL="3657600" algn="l">
              <a:lnSpc>
                <a:spcPct val="100000"/>
              </a:lnSpc>
              <a:spcBef>
                <a:spcPts val="600"/>
              </a:spcBef>
              <a:spcAft>
                <a:spcPts val="0"/>
              </a:spcAft>
              <a:buSzPts val="1200"/>
              <a:buNone/>
              <a:defRPr sz="1600">
                <a:solidFill>
                  <a:schemeClr val="lt1"/>
                </a:solidFill>
                <a:latin typeface="Trebuchet MS"/>
                <a:ea typeface="Trebuchet MS"/>
                <a:cs typeface="Trebuchet MS"/>
                <a:sym typeface="Trebuchet MS"/>
              </a:defRPr>
            </a:lvl8pPr>
            <a:lvl9pPr indent="-228600" lvl="8" marL="4114800" algn="l">
              <a:lnSpc>
                <a:spcPct val="100000"/>
              </a:lnSpc>
              <a:spcBef>
                <a:spcPts val="600"/>
              </a:spcBef>
              <a:spcAft>
                <a:spcPts val="600"/>
              </a:spcAft>
              <a:buSzPts val="1200"/>
              <a:buNone/>
              <a:defRPr sz="1600">
                <a:solidFill>
                  <a:schemeClr val="lt1"/>
                </a:solidFill>
                <a:latin typeface="Trebuchet MS"/>
                <a:ea typeface="Trebuchet MS"/>
                <a:cs typeface="Trebuchet MS"/>
                <a:sym typeface="Trebuchet MS"/>
              </a:defRPr>
            </a:lvl9pPr>
          </a:lstStyle>
          <a:p/>
        </p:txBody>
      </p:sp>
      <p:sp>
        <p:nvSpPr>
          <p:cNvPr id="238" name="Google Shape;238;p57"/>
          <p:cNvSpPr txBox="1"/>
          <p:nvPr>
            <p:ph idx="2" type="body"/>
          </p:nvPr>
        </p:nvSpPr>
        <p:spPr>
          <a:xfrm>
            <a:off x="4346574" y="1712913"/>
            <a:ext cx="7356801" cy="4411852"/>
          </a:xfrm>
          <a:prstGeom prst="rect">
            <a:avLst/>
          </a:prstGeom>
          <a:noFill/>
          <a:ln>
            <a:noFill/>
          </a:ln>
        </p:spPr>
        <p:txBody>
          <a:bodyPr anchorCtr="0" anchor="t" bIns="0" lIns="0" spcFirstLastPara="1" rIns="0" wrap="square" tIns="0">
            <a:noAutofit/>
          </a:bodyPr>
          <a:lstStyle>
            <a:lvl1pPr indent="-228600" lvl="0" marL="457200" algn="just">
              <a:lnSpc>
                <a:spcPct val="100000"/>
              </a:lnSpc>
              <a:spcBef>
                <a:spcPts val="0"/>
              </a:spcBef>
              <a:spcAft>
                <a:spcPts val="0"/>
              </a:spcAft>
              <a:buClr>
                <a:schemeClr val="dk2"/>
              </a:buClr>
              <a:buSzPts val="1200"/>
              <a:buNone/>
              <a:defRPr/>
            </a:lvl1pPr>
            <a:lvl2pPr indent="-281940" lvl="1" marL="914400" algn="just">
              <a:lnSpc>
                <a:spcPct val="100000"/>
              </a:lnSpc>
              <a:spcBef>
                <a:spcPts val="600"/>
              </a:spcBef>
              <a:spcAft>
                <a:spcPts val="0"/>
              </a:spcAft>
              <a:buSzPts val="840"/>
              <a:buChar char="►"/>
              <a:defRPr/>
            </a:lvl2pPr>
            <a:lvl3pPr indent="-304800" lvl="2" marL="1371600" algn="just">
              <a:lnSpc>
                <a:spcPct val="100000"/>
              </a:lnSpc>
              <a:spcBef>
                <a:spcPts val="600"/>
              </a:spcBef>
              <a:spcAft>
                <a:spcPts val="0"/>
              </a:spcAft>
              <a:buSzPts val="1200"/>
              <a:buChar char="•"/>
              <a:defRPr/>
            </a:lvl3pPr>
            <a:lvl4pPr indent="-304800" lvl="3" marL="1828800" algn="just">
              <a:lnSpc>
                <a:spcPct val="100000"/>
              </a:lnSpc>
              <a:spcBef>
                <a:spcPts val="600"/>
              </a:spcBef>
              <a:spcAft>
                <a:spcPts val="0"/>
              </a:spcAft>
              <a:buSzPts val="1200"/>
              <a:buChar char="−"/>
              <a:defRPr/>
            </a:lvl4pPr>
            <a:lvl5pPr indent="-304800" lvl="4" marL="2286000" algn="just">
              <a:lnSpc>
                <a:spcPct val="100000"/>
              </a:lnSpc>
              <a:spcBef>
                <a:spcPts val="600"/>
              </a:spcBef>
              <a:spcAft>
                <a:spcPts val="0"/>
              </a:spcAft>
              <a:buSzPts val="1200"/>
              <a:buChar char="◦"/>
              <a:defRPr/>
            </a:lvl5pPr>
            <a:lvl6pPr indent="-228600" lvl="5" marL="2743200" algn="just">
              <a:lnSpc>
                <a:spcPct val="100000"/>
              </a:lnSpc>
              <a:spcBef>
                <a:spcPts val="600"/>
              </a:spcBef>
              <a:spcAft>
                <a:spcPts val="0"/>
              </a:spcAft>
              <a:buSzPts val="960"/>
              <a:buNone/>
              <a:defRPr/>
            </a:lvl6pPr>
            <a:lvl7pPr indent="-228600" lvl="6" marL="3200400" algn="just">
              <a:lnSpc>
                <a:spcPct val="100000"/>
              </a:lnSpc>
              <a:spcBef>
                <a:spcPts val="600"/>
              </a:spcBef>
              <a:spcAft>
                <a:spcPts val="0"/>
              </a:spcAft>
              <a:buClr>
                <a:schemeClr val="dk2"/>
              </a:buClr>
              <a:buSzPts val="1200"/>
              <a:buNone/>
              <a:defRPr/>
            </a:lvl7pPr>
            <a:lvl8pPr indent="-285750" lvl="7" marL="3657600" algn="just">
              <a:lnSpc>
                <a:spcPct val="100000"/>
              </a:lnSpc>
              <a:spcBef>
                <a:spcPts val="600"/>
              </a:spcBef>
              <a:spcAft>
                <a:spcPts val="0"/>
              </a:spcAft>
              <a:buSzPts val="900"/>
              <a:buAutoNum type="arabicPeriod"/>
              <a:defRPr/>
            </a:lvl8pPr>
            <a:lvl9pPr indent="-285750" lvl="8" marL="4114800" algn="just">
              <a:lnSpc>
                <a:spcPct val="100000"/>
              </a:lnSpc>
              <a:spcBef>
                <a:spcPts val="600"/>
              </a:spcBef>
              <a:spcAft>
                <a:spcPts val="600"/>
              </a:spcAft>
              <a:buSzPts val="900"/>
              <a:buAutoNum type="alphaLcPeriod"/>
              <a:defRPr/>
            </a:lvl9pPr>
          </a:lstStyle>
          <a:p/>
        </p:txBody>
      </p:sp>
      <p:sp>
        <p:nvSpPr>
          <p:cNvPr id="239" name="Google Shape;239;p57"/>
          <p:cNvSpPr txBox="1"/>
          <p:nvPr>
            <p:ph type="title"/>
          </p:nvPr>
        </p:nvSpPr>
        <p:spPr>
          <a:xfrm>
            <a:off x="4346575" y="593724"/>
            <a:ext cx="73568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2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57"/>
          <p:cNvSpPr/>
          <p:nvPr>
            <p:ph idx="3" type="pic"/>
          </p:nvPr>
        </p:nvSpPr>
        <p:spPr>
          <a:xfrm>
            <a:off x="499641" y="610119"/>
            <a:ext cx="1602000" cy="1602000"/>
          </a:xfrm>
          <a:prstGeom prst="ellipse">
            <a:avLst/>
          </a:prstGeom>
          <a:solidFill>
            <a:srgbClr val="F2F2F2"/>
          </a:solidFill>
          <a:ln cap="flat" cmpd="sng" w="31750">
            <a:solidFill>
              <a:schemeClr val="lt1"/>
            </a:solidFill>
            <a:prstDash val="solid"/>
            <a:round/>
            <a:headEnd len="sm" w="sm" type="none"/>
            <a:tailEnd len="sm" w="sm" type="none"/>
          </a:ln>
        </p:spPr>
      </p:sp>
      <p:pic>
        <p:nvPicPr>
          <p:cNvPr descr="Vevőegység egyszínű kitöltéssel" id="241" name="Google Shape;241;p57"/>
          <p:cNvPicPr preferRelativeResize="0"/>
          <p:nvPr/>
        </p:nvPicPr>
        <p:blipFill rotWithShape="1">
          <a:blip r:embed="rId3">
            <a:alphaModFix/>
          </a:blip>
          <a:srcRect b="0" l="0" r="0" t="0"/>
          <a:stretch/>
        </p:blipFill>
        <p:spPr>
          <a:xfrm>
            <a:off x="640755" y="3048706"/>
            <a:ext cx="206223" cy="206223"/>
          </a:xfrm>
          <a:prstGeom prst="rect">
            <a:avLst/>
          </a:prstGeom>
          <a:noFill/>
          <a:ln>
            <a:noFill/>
          </a:ln>
        </p:spPr>
      </p:pic>
      <p:pic>
        <p:nvPicPr>
          <p:cNvPr descr="E-mail egyszínű kitöltéssel" id="242" name="Google Shape;242;p57"/>
          <p:cNvPicPr preferRelativeResize="0"/>
          <p:nvPr/>
        </p:nvPicPr>
        <p:blipFill rotWithShape="1">
          <a:blip r:embed="rId4">
            <a:alphaModFix/>
          </a:blip>
          <a:srcRect b="0" l="0" r="0" t="0"/>
          <a:stretch/>
        </p:blipFill>
        <p:spPr>
          <a:xfrm>
            <a:off x="640754" y="2697407"/>
            <a:ext cx="206224" cy="206224"/>
          </a:xfrm>
          <a:prstGeom prst="rect">
            <a:avLst/>
          </a:prstGeom>
          <a:noFill/>
          <a:ln>
            <a:noFill/>
          </a:ln>
        </p:spPr>
      </p:pic>
      <p:sp>
        <p:nvSpPr>
          <p:cNvPr id="243" name="Google Shape;243;p57"/>
          <p:cNvSpPr txBox="1"/>
          <p:nvPr>
            <p:ph idx="4" type="subTitle"/>
          </p:nvPr>
        </p:nvSpPr>
        <p:spPr>
          <a:xfrm>
            <a:off x="4346575" y="953821"/>
            <a:ext cx="7360402" cy="360099"/>
          </a:xfrm>
          <a:prstGeom prst="rect">
            <a:avLst/>
          </a:prstGeom>
          <a:noFill/>
          <a:ln>
            <a:noFill/>
          </a:ln>
        </p:spPr>
        <p:txBody>
          <a:bodyPr anchorCtr="0" anchor="t" bIns="0" lIns="0" spcFirstLastPara="1" rIns="0" wrap="square" tIns="57600">
            <a:noAutofit/>
          </a:bodyPr>
          <a:lstStyle>
            <a:lvl1pPr lvl="0" algn="l">
              <a:lnSpc>
                <a:spcPct val="100000"/>
              </a:lnSpc>
              <a:spcBef>
                <a:spcPts val="0"/>
              </a:spcBef>
              <a:spcAft>
                <a:spcPts val="0"/>
              </a:spcAft>
              <a:buClr>
                <a:schemeClr val="dk2"/>
              </a:buClr>
              <a:buSzPts val="1800"/>
              <a:buNone/>
              <a:defRPr b="0" sz="1800">
                <a:solidFill>
                  <a:schemeClr val="dk2"/>
                </a:solidFill>
              </a:defRPr>
            </a:lvl1pPr>
            <a:lvl2pPr lvl="1" algn="ctr">
              <a:lnSpc>
                <a:spcPct val="100000"/>
              </a:lnSpc>
              <a:spcBef>
                <a:spcPts val="600"/>
              </a:spcBef>
              <a:spcAft>
                <a:spcPts val="0"/>
              </a:spcAft>
              <a:buSzPts val="14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100000"/>
              </a:lnSpc>
              <a:spcBef>
                <a:spcPts val="600"/>
              </a:spcBef>
              <a:spcAft>
                <a:spcPts val="0"/>
              </a:spcAft>
              <a:buSzPts val="1280"/>
              <a:buNone/>
              <a:defRPr sz="1600"/>
            </a:lvl6pPr>
            <a:lvl7pPr lvl="6" algn="ctr">
              <a:lnSpc>
                <a:spcPct val="100000"/>
              </a:lnSpc>
              <a:spcBef>
                <a:spcPts val="600"/>
              </a:spcBef>
              <a:spcAft>
                <a:spcPts val="0"/>
              </a:spcAft>
              <a:buClr>
                <a:schemeClr val="dk2"/>
              </a:buClr>
              <a:buSzPts val="1600"/>
              <a:buNone/>
              <a:defRPr sz="1600"/>
            </a:lvl7pPr>
            <a:lvl8pPr lvl="7" algn="ctr">
              <a:lnSpc>
                <a:spcPct val="100000"/>
              </a:lnSpc>
              <a:spcBef>
                <a:spcPts val="600"/>
              </a:spcBef>
              <a:spcAft>
                <a:spcPts val="0"/>
              </a:spcAft>
              <a:buSzPts val="1200"/>
              <a:buNone/>
              <a:defRPr sz="1600"/>
            </a:lvl8pPr>
            <a:lvl9pPr lvl="8" algn="ctr">
              <a:lnSpc>
                <a:spcPct val="100000"/>
              </a:lnSpc>
              <a:spcBef>
                <a:spcPts val="600"/>
              </a:spcBef>
              <a:spcAft>
                <a:spcPts val="600"/>
              </a:spcAft>
              <a:buSzPts val="1200"/>
              <a:buNone/>
              <a:defRPr sz="1600"/>
            </a:lvl9pPr>
          </a:lstStyle>
          <a:p/>
        </p:txBody>
      </p:sp>
    </p:spTree>
  </p:cSld>
  <p:clrMapOvr>
    <a:masterClrMapping/>
  </p:clrMapOvr>
  <p:extLst>
    <p:ext uri="{DCECCB84-F9BA-43D5-87BE-67443E8EF086}">
      <p15:sldGuideLst>
        <p15:guide id="1" pos="2738">
          <p15:clr>
            <a:srgbClr val="FBAE40"/>
          </p15:clr>
        </p15:guide>
        <p15:guide id="2" pos="4943">
          <p15:clr>
            <a:srgbClr val="FBAE40"/>
          </p15:clr>
        </p15:guide>
        <p15:guide id="3" pos="2525">
          <p15:clr>
            <a:srgbClr val="FBAE40"/>
          </p15:clr>
        </p15:guide>
        <p15:guide id="4" pos="516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2x">
  <p:cSld name="profile 2x">
    <p:spTree>
      <p:nvGrpSpPr>
        <p:cNvPr id="244" name="Shape 244"/>
        <p:cNvGrpSpPr/>
        <p:nvPr/>
      </p:nvGrpSpPr>
      <p:grpSpPr>
        <a:xfrm>
          <a:off x="0" y="0"/>
          <a:ext cx="0" cy="0"/>
          <a:chOff x="0" y="0"/>
          <a:chExt cx="0" cy="0"/>
        </a:xfrm>
      </p:grpSpPr>
      <p:sp>
        <p:nvSpPr>
          <p:cNvPr id="245" name="Google Shape;245;p58"/>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246" name="Google Shape;246;p58"/>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247" name="Google Shape;247;p58"/>
          <p:cNvGrpSpPr/>
          <p:nvPr/>
        </p:nvGrpSpPr>
        <p:grpSpPr>
          <a:xfrm>
            <a:off x="6275814" y="1712177"/>
            <a:ext cx="5426400" cy="4421474"/>
            <a:chOff x="6276975" y="1712913"/>
            <a:chExt cx="5426400" cy="4421474"/>
          </a:xfrm>
        </p:grpSpPr>
        <p:sp>
          <p:nvSpPr>
            <p:cNvPr id="248" name="Google Shape;248;p58"/>
            <p:cNvSpPr/>
            <p:nvPr/>
          </p:nvSpPr>
          <p:spPr>
            <a:xfrm>
              <a:off x="6276975" y="1712913"/>
              <a:ext cx="5426400" cy="4411853"/>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9" name="Google Shape;249;p58"/>
            <p:cNvPicPr preferRelativeResize="0"/>
            <p:nvPr/>
          </p:nvPicPr>
          <p:blipFill rotWithShape="1">
            <a:blip r:embed="rId2">
              <a:alphaModFix/>
            </a:blip>
            <a:srcRect b="0" l="0" r="0" t="0"/>
            <a:stretch/>
          </p:blipFill>
          <p:spPr>
            <a:xfrm>
              <a:off x="6276975" y="1712913"/>
              <a:ext cx="5425200" cy="4421474"/>
            </a:xfrm>
            <a:prstGeom prst="rect">
              <a:avLst/>
            </a:prstGeom>
            <a:noFill/>
            <a:ln>
              <a:noFill/>
            </a:ln>
          </p:spPr>
        </p:pic>
      </p:grpSp>
      <p:grpSp>
        <p:nvGrpSpPr>
          <p:cNvPr id="250" name="Google Shape;250;p58"/>
          <p:cNvGrpSpPr/>
          <p:nvPr/>
        </p:nvGrpSpPr>
        <p:grpSpPr>
          <a:xfrm>
            <a:off x="480627" y="1712177"/>
            <a:ext cx="5426400" cy="4421474"/>
            <a:chOff x="6276975" y="1712913"/>
            <a:chExt cx="5426400" cy="4421474"/>
          </a:xfrm>
        </p:grpSpPr>
        <p:sp>
          <p:nvSpPr>
            <p:cNvPr id="251" name="Google Shape;251;p58"/>
            <p:cNvSpPr/>
            <p:nvPr/>
          </p:nvSpPr>
          <p:spPr>
            <a:xfrm>
              <a:off x="6276975" y="1712913"/>
              <a:ext cx="5426400" cy="4411853"/>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2" name="Google Shape;252;p58"/>
            <p:cNvPicPr preferRelativeResize="0"/>
            <p:nvPr/>
          </p:nvPicPr>
          <p:blipFill rotWithShape="1">
            <a:blip r:embed="rId2">
              <a:alphaModFix/>
            </a:blip>
            <a:srcRect b="0" l="0" r="0" t="0"/>
            <a:stretch/>
          </p:blipFill>
          <p:spPr>
            <a:xfrm>
              <a:off x="6276975" y="1712913"/>
              <a:ext cx="5425200" cy="4421474"/>
            </a:xfrm>
            <a:prstGeom prst="rect">
              <a:avLst/>
            </a:prstGeom>
            <a:noFill/>
            <a:ln>
              <a:noFill/>
            </a:ln>
          </p:spPr>
        </p:pic>
      </p:grpSp>
      <p:sp>
        <p:nvSpPr>
          <p:cNvPr id="253" name="Google Shape;253;p58"/>
          <p:cNvSpPr txBox="1"/>
          <p:nvPr>
            <p:ph idx="1" type="body"/>
          </p:nvPr>
        </p:nvSpPr>
        <p:spPr>
          <a:xfrm>
            <a:off x="6612219" y="4566759"/>
            <a:ext cx="4748400" cy="12024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2"/>
              </a:buClr>
              <a:buSzPts val="1200"/>
              <a:buNone/>
              <a:defRPr b="0" sz="12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54" name="Google Shape;254;p58"/>
          <p:cNvSpPr txBox="1"/>
          <p:nvPr>
            <p:ph idx="2" type="body"/>
          </p:nvPr>
        </p:nvSpPr>
        <p:spPr>
          <a:xfrm>
            <a:off x="6612219" y="4172042"/>
            <a:ext cx="4748400" cy="200055"/>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55" name="Google Shape;255;p58"/>
          <p:cNvSpPr txBox="1"/>
          <p:nvPr>
            <p:ph idx="3" type="body"/>
          </p:nvPr>
        </p:nvSpPr>
        <p:spPr>
          <a:xfrm>
            <a:off x="6612219" y="3849993"/>
            <a:ext cx="4748400" cy="246221"/>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56" name="Google Shape;256;p58"/>
          <p:cNvSpPr/>
          <p:nvPr>
            <p:ph idx="4" type="pic"/>
          </p:nvPr>
        </p:nvSpPr>
        <p:spPr>
          <a:xfrm>
            <a:off x="8273563" y="2080800"/>
            <a:ext cx="1440000" cy="1440000"/>
          </a:xfrm>
          <a:prstGeom prst="ellipse">
            <a:avLst/>
          </a:prstGeom>
          <a:solidFill>
            <a:srgbClr val="F2F2F2"/>
          </a:solidFill>
          <a:ln cap="flat" cmpd="sng" w="36000">
            <a:solidFill>
              <a:schemeClr val="lt1"/>
            </a:solidFill>
            <a:prstDash val="solid"/>
            <a:round/>
            <a:headEnd len="sm" w="sm" type="none"/>
            <a:tailEnd len="sm" w="sm" type="none"/>
          </a:ln>
        </p:spPr>
      </p:sp>
      <p:sp>
        <p:nvSpPr>
          <p:cNvPr id="257" name="Google Shape;257;p58"/>
          <p:cNvSpPr txBox="1"/>
          <p:nvPr>
            <p:ph idx="5" type="body"/>
          </p:nvPr>
        </p:nvSpPr>
        <p:spPr>
          <a:xfrm>
            <a:off x="826007" y="4566759"/>
            <a:ext cx="4748400" cy="12024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2"/>
              </a:buClr>
              <a:buSzPts val="1200"/>
              <a:buNone/>
              <a:defRPr b="0" sz="12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58" name="Google Shape;258;p58"/>
          <p:cNvSpPr txBox="1"/>
          <p:nvPr>
            <p:ph idx="6" type="body"/>
          </p:nvPr>
        </p:nvSpPr>
        <p:spPr>
          <a:xfrm>
            <a:off x="826007" y="4172042"/>
            <a:ext cx="4748400" cy="200055"/>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59" name="Google Shape;259;p58"/>
          <p:cNvSpPr txBox="1"/>
          <p:nvPr>
            <p:ph idx="7" type="body"/>
          </p:nvPr>
        </p:nvSpPr>
        <p:spPr>
          <a:xfrm>
            <a:off x="826007" y="3849993"/>
            <a:ext cx="4748400" cy="246221"/>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60" name="Google Shape;260;p58"/>
          <p:cNvSpPr/>
          <p:nvPr>
            <p:ph idx="8" type="pic"/>
          </p:nvPr>
        </p:nvSpPr>
        <p:spPr>
          <a:xfrm>
            <a:off x="2482589" y="2080800"/>
            <a:ext cx="1440000" cy="1440000"/>
          </a:xfrm>
          <a:prstGeom prst="ellipse">
            <a:avLst/>
          </a:prstGeom>
          <a:solidFill>
            <a:srgbClr val="F2F2F2"/>
          </a:solidFill>
          <a:ln cap="flat" cmpd="sng" w="36000">
            <a:solidFill>
              <a:schemeClr val="lt1"/>
            </a:solidFill>
            <a:prstDash val="solid"/>
            <a:round/>
            <a:headEnd len="sm" w="sm" type="none"/>
            <a:tailEnd len="sm" w="sm" type="none"/>
          </a:ln>
        </p:spPr>
      </p:sp>
      <p:sp>
        <p:nvSpPr>
          <p:cNvPr id="261" name="Google Shape;261;p58"/>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2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726">
          <p15:clr>
            <a:srgbClr val="FBAE40"/>
          </p15:clr>
        </p15:guide>
        <p15:guide id="2" pos="395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3x">
  <p:cSld name="profile 3x">
    <p:spTree>
      <p:nvGrpSpPr>
        <p:cNvPr id="262" name="Shape 262"/>
        <p:cNvGrpSpPr/>
        <p:nvPr/>
      </p:nvGrpSpPr>
      <p:grpSpPr>
        <a:xfrm>
          <a:off x="0" y="0"/>
          <a:ext cx="0" cy="0"/>
          <a:chOff x="0" y="0"/>
          <a:chExt cx="0" cy="0"/>
        </a:xfrm>
      </p:grpSpPr>
      <p:sp>
        <p:nvSpPr>
          <p:cNvPr id="263" name="Google Shape;263;p59"/>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264" name="Google Shape;264;p59"/>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265" name="Google Shape;265;p59"/>
          <p:cNvGrpSpPr/>
          <p:nvPr/>
        </p:nvGrpSpPr>
        <p:grpSpPr>
          <a:xfrm>
            <a:off x="8204176" y="1712177"/>
            <a:ext cx="3499200" cy="4412035"/>
            <a:chOff x="8204174" y="1712913"/>
            <a:chExt cx="3499200" cy="4412035"/>
          </a:xfrm>
        </p:grpSpPr>
        <p:sp>
          <p:nvSpPr>
            <p:cNvPr id="266" name="Google Shape;266;p59"/>
            <p:cNvSpPr/>
            <p:nvPr/>
          </p:nvSpPr>
          <p:spPr>
            <a:xfrm>
              <a:off x="8205787" y="1712913"/>
              <a:ext cx="3497587" cy="4411853"/>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7" name="Google Shape;267;p59"/>
            <p:cNvPicPr preferRelativeResize="0"/>
            <p:nvPr/>
          </p:nvPicPr>
          <p:blipFill rotWithShape="1">
            <a:blip r:embed="rId2">
              <a:alphaModFix/>
            </a:blip>
            <a:srcRect b="0" l="0" r="0" t="0"/>
            <a:stretch/>
          </p:blipFill>
          <p:spPr>
            <a:xfrm>
              <a:off x="8204174" y="1712913"/>
              <a:ext cx="3499200" cy="4412035"/>
            </a:xfrm>
            <a:prstGeom prst="rect">
              <a:avLst/>
            </a:prstGeom>
            <a:noFill/>
            <a:ln>
              <a:noFill/>
            </a:ln>
          </p:spPr>
        </p:pic>
      </p:grpSp>
      <p:grpSp>
        <p:nvGrpSpPr>
          <p:cNvPr id="268" name="Google Shape;268;p59"/>
          <p:cNvGrpSpPr/>
          <p:nvPr/>
        </p:nvGrpSpPr>
        <p:grpSpPr>
          <a:xfrm>
            <a:off x="4351373" y="1720451"/>
            <a:ext cx="3499200" cy="4412035"/>
            <a:chOff x="8204174" y="1712913"/>
            <a:chExt cx="3499200" cy="4412035"/>
          </a:xfrm>
        </p:grpSpPr>
        <p:sp>
          <p:nvSpPr>
            <p:cNvPr id="269" name="Google Shape;269;p59"/>
            <p:cNvSpPr/>
            <p:nvPr/>
          </p:nvSpPr>
          <p:spPr>
            <a:xfrm>
              <a:off x="8205787" y="1712913"/>
              <a:ext cx="3497587" cy="4411853"/>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0" name="Google Shape;270;p59"/>
            <p:cNvPicPr preferRelativeResize="0"/>
            <p:nvPr/>
          </p:nvPicPr>
          <p:blipFill rotWithShape="1">
            <a:blip r:embed="rId2">
              <a:alphaModFix/>
            </a:blip>
            <a:srcRect b="0" l="0" r="0" t="0"/>
            <a:stretch/>
          </p:blipFill>
          <p:spPr>
            <a:xfrm>
              <a:off x="8204174" y="1712913"/>
              <a:ext cx="3499200" cy="4412035"/>
            </a:xfrm>
            <a:prstGeom prst="rect">
              <a:avLst/>
            </a:prstGeom>
            <a:noFill/>
            <a:ln>
              <a:noFill/>
            </a:ln>
          </p:spPr>
        </p:pic>
      </p:grpSp>
      <p:grpSp>
        <p:nvGrpSpPr>
          <p:cNvPr id="271" name="Google Shape;271;p59"/>
          <p:cNvGrpSpPr/>
          <p:nvPr/>
        </p:nvGrpSpPr>
        <p:grpSpPr>
          <a:xfrm>
            <a:off x="480627" y="1712913"/>
            <a:ext cx="3499200" cy="4412035"/>
            <a:chOff x="8204174" y="1712913"/>
            <a:chExt cx="3499200" cy="4412035"/>
          </a:xfrm>
        </p:grpSpPr>
        <p:sp>
          <p:nvSpPr>
            <p:cNvPr id="272" name="Google Shape;272;p59"/>
            <p:cNvSpPr/>
            <p:nvPr/>
          </p:nvSpPr>
          <p:spPr>
            <a:xfrm>
              <a:off x="8205787" y="1712913"/>
              <a:ext cx="3497587" cy="4411853"/>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3" name="Google Shape;273;p59"/>
            <p:cNvPicPr preferRelativeResize="0"/>
            <p:nvPr/>
          </p:nvPicPr>
          <p:blipFill rotWithShape="1">
            <a:blip r:embed="rId2">
              <a:alphaModFix/>
            </a:blip>
            <a:srcRect b="0" l="0" r="0" t="0"/>
            <a:stretch/>
          </p:blipFill>
          <p:spPr>
            <a:xfrm>
              <a:off x="8204174" y="1712913"/>
              <a:ext cx="3499200" cy="4412035"/>
            </a:xfrm>
            <a:prstGeom prst="rect">
              <a:avLst/>
            </a:prstGeom>
            <a:noFill/>
            <a:ln>
              <a:noFill/>
            </a:ln>
          </p:spPr>
        </p:pic>
      </p:grpSp>
      <p:sp>
        <p:nvSpPr>
          <p:cNvPr id="274" name="Google Shape;274;p59"/>
          <p:cNvSpPr txBox="1"/>
          <p:nvPr>
            <p:ph idx="1" type="body"/>
          </p:nvPr>
        </p:nvSpPr>
        <p:spPr>
          <a:xfrm>
            <a:off x="8544758" y="4566759"/>
            <a:ext cx="2782800" cy="12024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2"/>
              </a:buClr>
              <a:buSzPts val="1200"/>
              <a:buNone/>
              <a:defRPr b="0" sz="12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75" name="Google Shape;275;p59"/>
          <p:cNvSpPr txBox="1"/>
          <p:nvPr>
            <p:ph idx="2" type="body"/>
          </p:nvPr>
        </p:nvSpPr>
        <p:spPr>
          <a:xfrm>
            <a:off x="8544758" y="4172042"/>
            <a:ext cx="2782800" cy="200055"/>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76" name="Google Shape;276;p59"/>
          <p:cNvSpPr txBox="1"/>
          <p:nvPr>
            <p:ph idx="3" type="body"/>
          </p:nvPr>
        </p:nvSpPr>
        <p:spPr>
          <a:xfrm>
            <a:off x="8544758" y="3849993"/>
            <a:ext cx="2782800" cy="246221"/>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77" name="Google Shape;277;p59"/>
          <p:cNvSpPr/>
          <p:nvPr>
            <p:ph idx="4" type="pic"/>
          </p:nvPr>
        </p:nvSpPr>
        <p:spPr>
          <a:xfrm>
            <a:off x="9231377" y="2080800"/>
            <a:ext cx="1440000" cy="1440000"/>
          </a:xfrm>
          <a:prstGeom prst="ellipse">
            <a:avLst/>
          </a:prstGeom>
          <a:solidFill>
            <a:srgbClr val="F2F2F2"/>
          </a:solidFill>
          <a:ln cap="flat" cmpd="sng" w="36000">
            <a:solidFill>
              <a:schemeClr val="lt1"/>
            </a:solidFill>
            <a:prstDash val="solid"/>
            <a:round/>
            <a:headEnd len="sm" w="sm" type="none"/>
            <a:tailEnd len="sm" w="sm" type="none"/>
          </a:ln>
        </p:spPr>
      </p:sp>
      <p:sp>
        <p:nvSpPr>
          <p:cNvPr id="278" name="Google Shape;278;p59"/>
          <p:cNvSpPr txBox="1"/>
          <p:nvPr>
            <p:ph idx="5" type="body"/>
          </p:nvPr>
        </p:nvSpPr>
        <p:spPr>
          <a:xfrm>
            <a:off x="4691955" y="4575033"/>
            <a:ext cx="2782800" cy="12024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2"/>
              </a:buClr>
              <a:buSzPts val="1200"/>
              <a:buNone/>
              <a:defRPr b="0" sz="12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79" name="Google Shape;279;p59"/>
          <p:cNvSpPr txBox="1"/>
          <p:nvPr>
            <p:ph idx="6" type="body"/>
          </p:nvPr>
        </p:nvSpPr>
        <p:spPr>
          <a:xfrm>
            <a:off x="4691955" y="4180316"/>
            <a:ext cx="2782800" cy="200055"/>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80" name="Google Shape;280;p59"/>
          <p:cNvSpPr txBox="1"/>
          <p:nvPr>
            <p:ph idx="7" type="body"/>
          </p:nvPr>
        </p:nvSpPr>
        <p:spPr>
          <a:xfrm>
            <a:off x="4691955" y="3858267"/>
            <a:ext cx="2782800" cy="246221"/>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81" name="Google Shape;281;p59"/>
          <p:cNvSpPr/>
          <p:nvPr>
            <p:ph idx="8" type="pic"/>
          </p:nvPr>
        </p:nvSpPr>
        <p:spPr>
          <a:xfrm>
            <a:off x="5378574" y="2089074"/>
            <a:ext cx="1440000" cy="1440000"/>
          </a:xfrm>
          <a:prstGeom prst="ellipse">
            <a:avLst/>
          </a:prstGeom>
          <a:solidFill>
            <a:srgbClr val="F2F2F2"/>
          </a:solidFill>
          <a:ln cap="flat" cmpd="sng" w="36000">
            <a:solidFill>
              <a:schemeClr val="lt1"/>
            </a:solidFill>
            <a:prstDash val="solid"/>
            <a:round/>
            <a:headEnd len="sm" w="sm" type="none"/>
            <a:tailEnd len="sm" w="sm" type="none"/>
          </a:ln>
        </p:spPr>
      </p:sp>
      <p:sp>
        <p:nvSpPr>
          <p:cNvPr id="282" name="Google Shape;282;p59"/>
          <p:cNvSpPr txBox="1"/>
          <p:nvPr>
            <p:ph idx="9" type="body"/>
          </p:nvPr>
        </p:nvSpPr>
        <p:spPr>
          <a:xfrm>
            <a:off x="826007" y="4566759"/>
            <a:ext cx="2782800" cy="12024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2"/>
              </a:buClr>
              <a:buSzPts val="1200"/>
              <a:buNone/>
              <a:defRPr b="0" sz="12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83" name="Google Shape;283;p59"/>
          <p:cNvSpPr txBox="1"/>
          <p:nvPr>
            <p:ph idx="13" type="body"/>
          </p:nvPr>
        </p:nvSpPr>
        <p:spPr>
          <a:xfrm>
            <a:off x="826007" y="4172042"/>
            <a:ext cx="2782800" cy="200055"/>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84" name="Google Shape;284;p59"/>
          <p:cNvSpPr txBox="1"/>
          <p:nvPr>
            <p:ph idx="14" type="body"/>
          </p:nvPr>
        </p:nvSpPr>
        <p:spPr>
          <a:xfrm>
            <a:off x="826007" y="3849993"/>
            <a:ext cx="2782800" cy="246221"/>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285" name="Google Shape;285;p59"/>
          <p:cNvSpPr/>
          <p:nvPr>
            <p:ph idx="15" type="pic"/>
          </p:nvPr>
        </p:nvSpPr>
        <p:spPr>
          <a:xfrm>
            <a:off x="1512626" y="2080800"/>
            <a:ext cx="1440000" cy="1440000"/>
          </a:xfrm>
          <a:prstGeom prst="ellipse">
            <a:avLst/>
          </a:prstGeom>
          <a:solidFill>
            <a:srgbClr val="F2F2F2"/>
          </a:solidFill>
          <a:ln cap="flat" cmpd="sng" w="36000">
            <a:solidFill>
              <a:schemeClr val="lt1"/>
            </a:solidFill>
            <a:prstDash val="solid"/>
            <a:round/>
            <a:headEnd len="sm" w="sm" type="none"/>
            <a:tailEnd len="sm" w="sm" type="none"/>
          </a:ln>
        </p:spPr>
      </p:sp>
      <p:sp>
        <p:nvSpPr>
          <p:cNvPr id="286" name="Google Shape;286;p59"/>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738">
          <p15:clr>
            <a:srgbClr val="FBAE40"/>
          </p15:clr>
        </p15:guide>
        <p15:guide id="2" pos="4943">
          <p15:clr>
            <a:srgbClr val="FBAE40"/>
          </p15:clr>
        </p15:guide>
        <p15:guide id="3" pos="2510">
          <p15:clr>
            <a:srgbClr val="FBAE40"/>
          </p15:clr>
        </p15:guide>
        <p15:guide id="4" pos="516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4x">
  <p:cSld name="profile 4x">
    <p:spTree>
      <p:nvGrpSpPr>
        <p:cNvPr id="287" name="Shape 287"/>
        <p:cNvGrpSpPr/>
        <p:nvPr/>
      </p:nvGrpSpPr>
      <p:grpSpPr>
        <a:xfrm>
          <a:off x="0" y="0"/>
          <a:ext cx="0" cy="0"/>
          <a:chOff x="0" y="0"/>
          <a:chExt cx="0" cy="0"/>
        </a:xfrm>
      </p:grpSpPr>
      <p:sp>
        <p:nvSpPr>
          <p:cNvPr id="288" name="Google Shape;288;p60"/>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289" name="Google Shape;289;p60"/>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60"/>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91" name="Google Shape;291;p60"/>
          <p:cNvGrpSpPr/>
          <p:nvPr/>
        </p:nvGrpSpPr>
        <p:grpSpPr>
          <a:xfrm>
            <a:off x="9172577" y="1712913"/>
            <a:ext cx="2534400" cy="4413600"/>
            <a:chOff x="482240" y="1712913"/>
            <a:chExt cx="2534400" cy="4413600"/>
          </a:xfrm>
        </p:grpSpPr>
        <p:sp>
          <p:nvSpPr>
            <p:cNvPr id="292" name="Google Shape;292;p60"/>
            <p:cNvSpPr/>
            <p:nvPr/>
          </p:nvSpPr>
          <p:spPr>
            <a:xfrm>
              <a:off x="482240" y="1712913"/>
              <a:ext cx="2534400" cy="4411853"/>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3" name="Google Shape;293;p60"/>
            <p:cNvPicPr preferRelativeResize="0"/>
            <p:nvPr/>
          </p:nvPicPr>
          <p:blipFill rotWithShape="1">
            <a:blip r:embed="rId2">
              <a:alphaModFix/>
            </a:blip>
            <a:srcRect b="0" l="0" r="0" t="0"/>
            <a:stretch/>
          </p:blipFill>
          <p:spPr>
            <a:xfrm>
              <a:off x="482240" y="1712913"/>
              <a:ext cx="2534400" cy="4413600"/>
            </a:xfrm>
            <a:prstGeom prst="rect">
              <a:avLst/>
            </a:prstGeom>
            <a:noFill/>
            <a:ln>
              <a:noFill/>
            </a:ln>
          </p:spPr>
        </p:pic>
      </p:grpSp>
      <p:grpSp>
        <p:nvGrpSpPr>
          <p:cNvPr id="294" name="Google Shape;294;p60"/>
          <p:cNvGrpSpPr/>
          <p:nvPr/>
        </p:nvGrpSpPr>
        <p:grpSpPr>
          <a:xfrm>
            <a:off x="6275798" y="1712913"/>
            <a:ext cx="2534400" cy="4413600"/>
            <a:chOff x="482240" y="1712913"/>
            <a:chExt cx="2534400" cy="4413600"/>
          </a:xfrm>
        </p:grpSpPr>
        <p:sp>
          <p:nvSpPr>
            <p:cNvPr id="295" name="Google Shape;295;p60"/>
            <p:cNvSpPr/>
            <p:nvPr/>
          </p:nvSpPr>
          <p:spPr>
            <a:xfrm>
              <a:off x="482240" y="1712913"/>
              <a:ext cx="2534400" cy="4411853"/>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6" name="Google Shape;296;p60"/>
            <p:cNvPicPr preferRelativeResize="0"/>
            <p:nvPr/>
          </p:nvPicPr>
          <p:blipFill rotWithShape="1">
            <a:blip r:embed="rId2">
              <a:alphaModFix/>
            </a:blip>
            <a:srcRect b="0" l="0" r="0" t="0"/>
            <a:stretch/>
          </p:blipFill>
          <p:spPr>
            <a:xfrm>
              <a:off x="482240" y="1712913"/>
              <a:ext cx="2534400" cy="4413600"/>
            </a:xfrm>
            <a:prstGeom prst="rect">
              <a:avLst/>
            </a:prstGeom>
            <a:noFill/>
            <a:ln>
              <a:noFill/>
            </a:ln>
          </p:spPr>
        </p:pic>
      </p:grpSp>
      <p:grpSp>
        <p:nvGrpSpPr>
          <p:cNvPr id="297" name="Google Shape;297;p60"/>
          <p:cNvGrpSpPr/>
          <p:nvPr/>
        </p:nvGrpSpPr>
        <p:grpSpPr>
          <a:xfrm>
            <a:off x="3379019" y="1712913"/>
            <a:ext cx="2534400" cy="4413600"/>
            <a:chOff x="482240" y="1712913"/>
            <a:chExt cx="2534400" cy="4413600"/>
          </a:xfrm>
        </p:grpSpPr>
        <p:sp>
          <p:nvSpPr>
            <p:cNvPr id="298" name="Google Shape;298;p60"/>
            <p:cNvSpPr/>
            <p:nvPr/>
          </p:nvSpPr>
          <p:spPr>
            <a:xfrm>
              <a:off x="482240" y="1712913"/>
              <a:ext cx="2534400" cy="4411853"/>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9" name="Google Shape;299;p60"/>
            <p:cNvPicPr preferRelativeResize="0"/>
            <p:nvPr/>
          </p:nvPicPr>
          <p:blipFill rotWithShape="1">
            <a:blip r:embed="rId2">
              <a:alphaModFix/>
            </a:blip>
            <a:srcRect b="0" l="0" r="0" t="0"/>
            <a:stretch/>
          </p:blipFill>
          <p:spPr>
            <a:xfrm>
              <a:off x="482240" y="1712913"/>
              <a:ext cx="2534400" cy="4413600"/>
            </a:xfrm>
            <a:prstGeom prst="rect">
              <a:avLst/>
            </a:prstGeom>
            <a:noFill/>
            <a:ln>
              <a:noFill/>
            </a:ln>
          </p:spPr>
        </p:pic>
      </p:grpSp>
      <p:grpSp>
        <p:nvGrpSpPr>
          <p:cNvPr id="300" name="Google Shape;300;p60"/>
          <p:cNvGrpSpPr/>
          <p:nvPr/>
        </p:nvGrpSpPr>
        <p:grpSpPr>
          <a:xfrm>
            <a:off x="482240" y="1712913"/>
            <a:ext cx="2534400" cy="4413600"/>
            <a:chOff x="482240" y="1712913"/>
            <a:chExt cx="2534400" cy="4413600"/>
          </a:xfrm>
        </p:grpSpPr>
        <p:sp>
          <p:nvSpPr>
            <p:cNvPr id="301" name="Google Shape;301;p60"/>
            <p:cNvSpPr/>
            <p:nvPr/>
          </p:nvSpPr>
          <p:spPr>
            <a:xfrm>
              <a:off x="482240" y="1712913"/>
              <a:ext cx="2534400" cy="4411853"/>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2" name="Google Shape;302;p60"/>
            <p:cNvPicPr preferRelativeResize="0"/>
            <p:nvPr/>
          </p:nvPicPr>
          <p:blipFill rotWithShape="1">
            <a:blip r:embed="rId2">
              <a:alphaModFix/>
            </a:blip>
            <a:srcRect b="0" l="0" r="0" t="0"/>
            <a:stretch/>
          </p:blipFill>
          <p:spPr>
            <a:xfrm>
              <a:off x="482240" y="1712913"/>
              <a:ext cx="2534400" cy="4413600"/>
            </a:xfrm>
            <a:prstGeom prst="rect">
              <a:avLst/>
            </a:prstGeom>
            <a:noFill/>
            <a:ln>
              <a:noFill/>
            </a:ln>
          </p:spPr>
        </p:pic>
      </p:grpSp>
      <p:sp>
        <p:nvSpPr>
          <p:cNvPr id="303" name="Google Shape;303;p60"/>
          <p:cNvSpPr txBox="1"/>
          <p:nvPr>
            <p:ph idx="1" type="body"/>
          </p:nvPr>
        </p:nvSpPr>
        <p:spPr>
          <a:xfrm>
            <a:off x="9352577" y="4566759"/>
            <a:ext cx="2174400" cy="12024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2"/>
              </a:buClr>
              <a:buSzPts val="1200"/>
              <a:buNone/>
              <a:defRPr b="0" sz="12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04" name="Google Shape;304;p60"/>
          <p:cNvSpPr txBox="1"/>
          <p:nvPr>
            <p:ph idx="2" type="body"/>
          </p:nvPr>
        </p:nvSpPr>
        <p:spPr>
          <a:xfrm>
            <a:off x="9352577" y="4172042"/>
            <a:ext cx="2174400" cy="200055"/>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05" name="Google Shape;305;p60"/>
          <p:cNvSpPr txBox="1"/>
          <p:nvPr>
            <p:ph idx="3" type="body"/>
          </p:nvPr>
        </p:nvSpPr>
        <p:spPr>
          <a:xfrm>
            <a:off x="9352577" y="3849993"/>
            <a:ext cx="2174400" cy="246221"/>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06" name="Google Shape;306;p60"/>
          <p:cNvSpPr/>
          <p:nvPr>
            <p:ph idx="4" type="pic"/>
          </p:nvPr>
        </p:nvSpPr>
        <p:spPr>
          <a:xfrm>
            <a:off x="9719777" y="2080800"/>
            <a:ext cx="1440000" cy="1440000"/>
          </a:xfrm>
          <a:prstGeom prst="ellipse">
            <a:avLst/>
          </a:prstGeom>
          <a:solidFill>
            <a:srgbClr val="F2F2F2"/>
          </a:solidFill>
          <a:ln cap="flat" cmpd="sng" w="36000">
            <a:solidFill>
              <a:schemeClr val="lt1"/>
            </a:solidFill>
            <a:prstDash val="solid"/>
            <a:round/>
            <a:headEnd len="sm" w="sm" type="none"/>
            <a:tailEnd len="sm" w="sm" type="none"/>
          </a:ln>
        </p:spPr>
      </p:sp>
      <p:sp>
        <p:nvSpPr>
          <p:cNvPr id="307" name="Google Shape;307;p60"/>
          <p:cNvSpPr txBox="1"/>
          <p:nvPr>
            <p:ph idx="5" type="body"/>
          </p:nvPr>
        </p:nvSpPr>
        <p:spPr>
          <a:xfrm>
            <a:off x="6455798" y="4566759"/>
            <a:ext cx="2174400" cy="12024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2"/>
              </a:buClr>
              <a:buSzPts val="1200"/>
              <a:buNone/>
              <a:defRPr b="0" sz="12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08" name="Google Shape;308;p60"/>
          <p:cNvSpPr txBox="1"/>
          <p:nvPr>
            <p:ph idx="6" type="body"/>
          </p:nvPr>
        </p:nvSpPr>
        <p:spPr>
          <a:xfrm>
            <a:off x="6455798" y="4172042"/>
            <a:ext cx="2174400" cy="200055"/>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09" name="Google Shape;309;p60"/>
          <p:cNvSpPr txBox="1"/>
          <p:nvPr>
            <p:ph idx="7" type="body"/>
          </p:nvPr>
        </p:nvSpPr>
        <p:spPr>
          <a:xfrm>
            <a:off x="6455798" y="3849993"/>
            <a:ext cx="2174400" cy="246221"/>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10" name="Google Shape;310;p60"/>
          <p:cNvSpPr/>
          <p:nvPr>
            <p:ph idx="8" type="pic"/>
          </p:nvPr>
        </p:nvSpPr>
        <p:spPr>
          <a:xfrm>
            <a:off x="6822998" y="2080800"/>
            <a:ext cx="1440000" cy="1440000"/>
          </a:xfrm>
          <a:prstGeom prst="ellipse">
            <a:avLst/>
          </a:prstGeom>
          <a:solidFill>
            <a:srgbClr val="F2F2F2"/>
          </a:solidFill>
          <a:ln cap="flat" cmpd="sng" w="36000">
            <a:solidFill>
              <a:schemeClr val="lt1"/>
            </a:solidFill>
            <a:prstDash val="solid"/>
            <a:round/>
            <a:headEnd len="sm" w="sm" type="none"/>
            <a:tailEnd len="sm" w="sm" type="none"/>
          </a:ln>
        </p:spPr>
      </p:sp>
      <p:sp>
        <p:nvSpPr>
          <p:cNvPr id="311" name="Google Shape;311;p60"/>
          <p:cNvSpPr txBox="1"/>
          <p:nvPr>
            <p:ph idx="9" type="body"/>
          </p:nvPr>
        </p:nvSpPr>
        <p:spPr>
          <a:xfrm>
            <a:off x="3559019" y="4575033"/>
            <a:ext cx="2174400" cy="12024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2"/>
              </a:buClr>
              <a:buSzPts val="1200"/>
              <a:buNone/>
              <a:defRPr b="0" sz="12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12" name="Google Shape;312;p60"/>
          <p:cNvSpPr txBox="1"/>
          <p:nvPr>
            <p:ph idx="13" type="body"/>
          </p:nvPr>
        </p:nvSpPr>
        <p:spPr>
          <a:xfrm>
            <a:off x="3559019" y="4180316"/>
            <a:ext cx="2174400" cy="200055"/>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13" name="Google Shape;313;p60"/>
          <p:cNvSpPr txBox="1"/>
          <p:nvPr>
            <p:ph idx="14" type="body"/>
          </p:nvPr>
        </p:nvSpPr>
        <p:spPr>
          <a:xfrm>
            <a:off x="3559019" y="3858267"/>
            <a:ext cx="2174400" cy="246221"/>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14" name="Google Shape;314;p60"/>
          <p:cNvSpPr/>
          <p:nvPr>
            <p:ph idx="15" type="pic"/>
          </p:nvPr>
        </p:nvSpPr>
        <p:spPr>
          <a:xfrm>
            <a:off x="3926219" y="2089074"/>
            <a:ext cx="1440000" cy="1440000"/>
          </a:xfrm>
          <a:prstGeom prst="ellipse">
            <a:avLst/>
          </a:prstGeom>
          <a:solidFill>
            <a:srgbClr val="F2F2F2"/>
          </a:solidFill>
          <a:ln cap="flat" cmpd="sng" w="36000">
            <a:solidFill>
              <a:schemeClr val="lt1"/>
            </a:solidFill>
            <a:prstDash val="solid"/>
            <a:round/>
            <a:headEnd len="sm" w="sm" type="none"/>
            <a:tailEnd len="sm" w="sm" type="none"/>
          </a:ln>
        </p:spPr>
      </p:sp>
      <p:sp>
        <p:nvSpPr>
          <p:cNvPr id="315" name="Google Shape;315;p60"/>
          <p:cNvSpPr txBox="1"/>
          <p:nvPr>
            <p:ph idx="16" type="body"/>
          </p:nvPr>
        </p:nvSpPr>
        <p:spPr>
          <a:xfrm>
            <a:off x="662240" y="4566759"/>
            <a:ext cx="2174400" cy="12024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2"/>
              </a:buClr>
              <a:buSzPts val="1200"/>
              <a:buNone/>
              <a:defRPr b="0" sz="12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16" name="Google Shape;316;p60"/>
          <p:cNvSpPr txBox="1"/>
          <p:nvPr>
            <p:ph idx="17" type="body"/>
          </p:nvPr>
        </p:nvSpPr>
        <p:spPr>
          <a:xfrm>
            <a:off x="662240" y="4172042"/>
            <a:ext cx="2174400" cy="200055"/>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17" name="Google Shape;317;p60"/>
          <p:cNvSpPr txBox="1"/>
          <p:nvPr>
            <p:ph idx="18" type="body"/>
          </p:nvPr>
        </p:nvSpPr>
        <p:spPr>
          <a:xfrm>
            <a:off x="662240" y="3849993"/>
            <a:ext cx="2174400" cy="246221"/>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dk2"/>
              </a:buClr>
              <a:buSzPts val="1300"/>
              <a:buNone/>
              <a:defRPr b="0" sz="1300">
                <a:solidFill>
                  <a:schemeClr val="dk2"/>
                </a:solidFill>
              </a:defRPr>
            </a:lvl1pPr>
            <a:lvl2pPr indent="-228600" lvl="1" marL="914400" algn="ctr">
              <a:lnSpc>
                <a:spcPct val="100000"/>
              </a:lnSpc>
              <a:spcBef>
                <a:spcPts val="600"/>
              </a:spcBef>
              <a:spcAft>
                <a:spcPts val="0"/>
              </a:spcAft>
              <a:buSzPts val="1120"/>
              <a:buFont typeface="Trebuchet MS"/>
              <a:buNone/>
              <a:defRPr b="1" sz="1600">
                <a:solidFill>
                  <a:schemeClr val="accent1"/>
                </a:solidFill>
              </a:defRPr>
            </a:lvl2pPr>
            <a:lvl3pPr indent="-228600" lvl="2" marL="1371600" algn="ctr">
              <a:lnSpc>
                <a:spcPct val="100000"/>
              </a:lnSpc>
              <a:spcBef>
                <a:spcPts val="600"/>
              </a:spcBef>
              <a:spcAft>
                <a:spcPts val="0"/>
              </a:spcAft>
              <a:buSzPts val="1300"/>
              <a:buFont typeface="Trebuchet MS"/>
              <a:buNone/>
              <a:defRPr b="1" sz="1300">
                <a:solidFill>
                  <a:schemeClr val="accent1"/>
                </a:solidFill>
              </a:defRPr>
            </a:lvl3pPr>
            <a:lvl4pPr indent="-228600" lvl="3" marL="1828800" algn="ctr">
              <a:lnSpc>
                <a:spcPct val="100000"/>
              </a:lnSpc>
              <a:spcBef>
                <a:spcPts val="600"/>
              </a:spcBef>
              <a:spcAft>
                <a:spcPts val="0"/>
              </a:spcAft>
              <a:buSzPts val="1300"/>
              <a:buFont typeface="Trebuchet MS"/>
              <a:buNone/>
              <a:defRPr b="1" sz="1300">
                <a:solidFill>
                  <a:schemeClr val="dk2"/>
                </a:solidFill>
              </a:defRPr>
            </a:lvl4pPr>
            <a:lvl5pPr indent="-228600" lvl="4" marL="2286000" algn="ctr">
              <a:lnSpc>
                <a:spcPct val="100000"/>
              </a:lnSpc>
              <a:spcBef>
                <a:spcPts val="600"/>
              </a:spcBef>
              <a:spcAft>
                <a:spcPts val="0"/>
              </a:spcAft>
              <a:buSzPts val="1300"/>
              <a:buFont typeface="Trebuchet MS"/>
              <a:buNone/>
              <a:defRPr b="1" sz="1300">
                <a:solidFill>
                  <a:schemeClr val="accent2"/>
                </a:solidFill>
              </a:defRPr>
            </a:lvl5pPr>
            <a:lvl6pPr indent="-228600" lvl="5" marL="2743200" algn="ctr">
              <a:lnSpc>
                <a:spcPct val="100000"/>
              </a:lnSpc>
              <a:spcBef>
                <a:spcPts val="600"/>
              </a:spcBef>
              <a:spcAft>
                <a:spcPts val="0"/>
              </a:spcAft>
              <a:buSzPts val="1040"/>
              <a:buFont typeface="Trebuchet MS"/>
              <a:buNone/>
              <a:defRPr sz="1300">
                <a:solidFill>
                  <a:schemeClr val="accent2"/>
                </a:solidFill>
              </a:defRPr>
            </a:lvl6pPr>
            <a:lvl7pPr indent="-228600" lvl="6" marL="3200400" algn="ctr">
              <a:lnSpc>
                <a:spcPct val="100000"/>
              </a:lnSpc>
              <a:spcBef>
                <a:spcPts val="600"/>
              </a:spcBef>
              <a:spcAft>
                <a:spcPts val="0"/>
              </a:spcAft>
              <a:buClr>
                <a:schemeClr val="dk2"/>
              </a:buClr>
              <a:buSzPts val="1300"/>
              <a:buFont typeface="Trebuchet MS"/>
              <a:buNone/>
              <a:defRPr b="0" sz="1300">
                <a:solidFill>
                  <a:schemeClr val="dk2"/>
                </a:solidFill>
              </a:defRPr>
            </a:lvl7pPr>
            <a:lvl8pPr indent="-228600" lvl="7" marL="3657600" algn="ctr">
              <a:lnSpc>
                <a:spcPct val="100000"/>
              </a:lnSpc>
              <a:spcBef>
                <a:spcPts val="600"/>
              </a:spcBef>
              <a:spcAft>
                <a:spcPts val="0"/>
              </a:spcAft>
              <a:buSzPts val="975"/>
              <a:buFont typeface="Trebuchet MS"/>
              <a:buNone/>
              <a:defRPr b="0" sz="1300">
                <a:solidFill>
                  <a:schemeClr val="dk2"/>
                </a:solidFill>
              </a:defRPr>
            </a:lvl8pPr>
            <a:lvl9pPr indent="-228600" lvl="8" marL="4114800" algn="ctr">
              <a:lnSpc>
                <a:spcPct val="100000"/>
              </a:lnSpc>
              <a:spcBef>
                <a:spcPts val="600"/>
              </a:spcBef>
              <a:spcAft>
                <a:spcPts val="600"/>
              </a:spcAft>
              <a:buSzPts val="975"/>
              <a:buFont typeface="Trebuchet MS"/>
              <a:buNone/>
              <a:defRPr b="0" sz="1300">
                <a:solidFill>
                  <a:schemeClr val="dk2"/>
                </a:solidFill>
              </a:defRPr>
            </a:lvl9pPr>
          </a:lstStyle>
          <a:p/>
        </p:txBody>
      </p:sp>
      <p:sp>
        <p:nvSpPr>
          <p:cNvPr id="318" name="Google Shape;318;p60"/>
          <p:cNvSpPr/>
          <p:nvPr>
            <p:ph idx="19" type="pic"/>
          </p:nvPr>
        </p:nvSpPr>
        <p:spPr>
          <a:xfrm>
            <a:off x="1029440" y="2080800"/>
            <a:ext cx="1440000" cy="1440000"/>
          </a:xfrm>
          <a:prstGeom prst="ellipse">
            <a:avLst/>
          </a:prstGeom>
          <a:solidFill>
            <a:srgbClr val="F2F2F2"/>
          </a:solidFill>
          <a:ln cap="flat" cmpd="sng" w="36000">
            <a:solidFill>
              <a:schemeClr val="lt1"/>
            </a:solidFill>
            <a:prstDash val="solid"/>
            <a:round/>
            <a:headEnd len="sm" w="sm" type="none"/>
            <a:tailEnd len="sm" w="sm" type="none"/>
          </a:ln>
        </p:spPr>
      </p:sp>
    </p:spTree>
  </p:cSld>
  <p:clrMapOvr>
    <a:masterClrMapping/>
  </p:clrMapOvr>
  <p:extLst>
    <p:ext uri="{DCECCB84-F9BA-43D5-87BE-67443E8EF086}">
      <p15:sldGuideLst>
        <p15:guide id="1" pos="3726">
          <p15:clr>
            <a:srgbClr val="FBAE40"/>
          </p15:clr>
        </p15:guide>
        <p15:guide id="2" pos="395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s 10x">
  <p:cSld name="contacts 10x">
    <p:spTree>
      <p:nvGrpSpPr>
        <p:cNvPr id="319" name="Shape 319"/>
        <p:cNvGrpSpPr/>
        <p:nvPr/>
      </p:nvGrpSpPr>
      <p:grpSpPr>
        <a:xfrm>
          <a:off x="0" y="0"/>
          <a:ext cx="0" cy="0"/>
          <a:chOff x="0" y="0"/>
          <a:chExt cx="0" cy="0"/>
        </a:xfrm>
      </p:grpSpPr>
      <p:sp>
        <p:nvSpPr>
          <p:cNvPr id="320" name="Google Shape;320;p61"/>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321" name="Google Shape;321;p61"/>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61"/>
          <p:cNvSpPr txBox="1"/>
          <p:nvPr>
            <p:ph idx="1" type="body"/>
          </p:nvPr>
        </p:nvSpPr>
        <p:spPr>
          <a:xfrm>
            <a:off x="9608177" y="5314765"/>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323" name="Google Shape;323;p61"/>
          <p:cNvSpPr/>
          <p:nvPr>
            <p:ph idx="2" type="pic"/>
          </p:nvPr>
        </p:nvSpPr>
        <p:spPr>
          <a:xfrm>
            <a:off x="9608177" y="4100869"/>
            <a:ext cx="1036800" cy="1036800"/>
          </a:xfrm>
          <a:prstGeom prst="rect">
            <a:avLst/>
          </a:prstGeom>
          <a:solidFill>
            <a:srgbClr val="F2F2F2"/>
          </a:solidFill>
          <a:ln>
            <a:noFill/>
          </a:ln>
        </p:spPr>
      </p:sp>
      <p:sp>
        <p:nvSpPr>
          <p:cNvPr id="324" name="Google Shape;324;p61"/>
          <p:cNvSpPr txBox="1"/>
          <p:nvPr>
            <p:ph idx="3" type="body"/>
          </p:nvPr>
        </p:nvSpPr>
        <p:spPr>
          <a:xfrm>
            <a:off x="7327577" y="5314765"/>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325" name="Google Shape;325;p61"/>
          <p:cNvSpPr/>
          <p:nvPr>
            <p:ph idx="4" type="pic"/>
          </p:nvPr>
        </p:nvSpPr>
        <p:spPr>
          <a:xfrm>
            <a:off x="7327578" y="4100869"/>
            <a:ext cx="1036800" cy="1036800"/>
          </a:xfrm>
          <a:prstGeom prst="rect">
            <a:avLst/>
          </a:prstGeom>
          <a:solidFill>
            <a:srgbClr val="F2F2F2"/>
          </a:solidFill>
          <a:ln>
            <a:noFill/>
          </a:ln>
        </p:spPr>
      </p:sp>
      <p:sp>
        <p:nvSpPr>
          <p:cNvPr id="326" name="Google Shape;326;p61"/>
          <p:cNvSpPr txBox="1"/>
          <p:nvPr>
            <p:ph idx="5" type="body"/>
          </p:nvPr>
        </p:nvSpPr>
        <p:spPr>
          <a:xfrm>
            <a:off x="5046977" y="5314765"/>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327" name="Google Shape;327;p61"/>
          <p:cNvSpPr/>
          <p:nvPr>
            <p:ph idx="6" type="pic"/>
          </p:nvPr>
        </p:nvSpPr>
        <p:spPr>
          <a:xfrm>
            <a:off x="5046977" y="4100869"/>
            <a:ext cx="1036800" cy="1036800"/>
          </a:xfrm>
          <a:prstGeom prst="rect">
            <a:avLst/>
          </a:prstGeom>
          <a:solidFill>
            <a:srgbClr val="F2F2F2"/>
          </a:solidFill>
          <a:ln>
            <a:noFill/>
          </a:ln>
        </p:spPr>
      </p:sp>
      <p:sp>
        <p:nvSpPr>
          <p:cNvPr id="328" name="Google Shape;328;p61"/>
          <p:cNvSpPr txBox="1"/>
          <p:nvPr>
            <p:ph idx="7" type="body"/>
          </p:nvPr>
        </p:nvSpPr>
        <p:spPr>
          <a:xfrm>
            <a:off x="2766377" y="5314765"/>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329" name="Google Shape;329;p61"/>
          <p:cNvSpPr/>
          <p:nvPr>
            <p:ph idx="8" type="pic"/>
          </p:nvPr>
        </p:nvSpPr>
        <p:spPr>
          <a:xfrm>
            <a:off x="2766376" y="4100869"/>
            <a:ext cx="1036800" cy="1036800"/>
          </a:xfrm>
          <a:prstGeom prst="rect">
            <a:avLst/>
          </a:prstGeom>
          <a:solidFill>
            <a:srgbClr val="F2F2F2"/>
          </a:solidFill>
          <a:ln>
            <a:noFill/>
          </a:ln>
        </p:spPr>
      </p:sp>
      <p:sp>
        <p:nvSpPr>
          <p:cNvPr id="330" name="Google Shape;330;p61"/>
          <p:cNvSpPr txBox="1"/>
          <p:nvPr>
            <p:ph idx="9" type="body"/>
          </p:nvPr>
        </p:nvSpPr>
        <p:spPr>
          <a:xfrm>
            <a:off x="485777" y="5314765"/>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331" name="Google Shape;331;p61"/>
          <p:cNvSpPr/>
          <p:nvPr>
            <p:ph idx="13" type="pic"/>
          </p:nvPr>
        </p:nvSpPr>
        <p:spPr>
          <a:xfrm>
            <a:off x="485775" y="4100869"/>
            <a:ext cx="1036800" cy="1036800"/>
          </a:xfrm>
          <a:prstGeom prst="rect">
            <a:avLst/>
          </a:prstGeom>
          <a:solidFill>
            <a:srgbClr val="F2F2F2"/>
          </a:solidFill>
          <a:ln>
            <a:noFill/>
          </a:ln>
        </p:spPr>
      </p:sp>
      <p:sp>
        <p:nvSpPr>
          <p:cNvPr id="332" name="Google Shape;332;p61"/>
          <p:cNvSpPr txBox="1"/>
          <p:nvPr>
            <p:ph idx="14" type="body"/>
          </p:nvPr>
        </p:nvSpPr>
        <p:spPr>
          <a:xfrm>
            <a:off x="9608177" y="2930831"/>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333" name="Google Shape;333;p61"/>
          <p:cNvSpPr/>
          <p:nvPr>
            <p:ph idx="15" type="pic"/>
          </p:nvPr>
        </p:nvSpPr>
        <p:spPr>
          <a:xfrm>
            <a:off x="9608177" y="1714500"/>
            <a:ext cx="1036800" cy="1036800"/>
          </a:xfrm>
          <a:prstGeom prst="rect">
            <a:avLst/>
          </a:prstGeom>
          <a:solidFill>
            <a:srgbClr val="F2F2F2"/>
          </a:solidFill>
          <a:ln>
            <a:noFill/>
          </a:ln>
        </p:spPr>
      </p:sp>
      <p:sp>
        <p:nvSpPr>
          <p:cNvPr id="334" name="Google Shape;334;p61"/>
          <p:cNvSpPr txBox="1"/>
          <p:nvPr>
            <p:ph idx="16" type="body"/>
          </p:nvPr>
        </p:nvSpPr>
        <p:spPr>
          <a:xfrm>
            <a:off x="7327577" y="2930831"/>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335" name="Google Shape;335;p61"/>
          <p:cNvSpPr/>
          <p:nvPr>
            <p:ph idx="17" type="pic"/>
          </p:nvPr>
        </p:nvSpPr>
        <p:spPr>
          <a:xfrm>
            <a:off x="7327578" y="1714500"/>
            <a:ext cx="1036800" cy="1036800"/>
          </a:xfrm>
          <a:prstGeom prst="rect">
            <a:avLst/>
          </a:prstGeom>
          <a:solidFill>
            <a:srgbClr val="F2F2F2"/>
          </a:solidFill>
          <a:ln>
            <a:noFill/>
          </a:ln>
        </p:spPr>
      </p:sp>
      <p:sp>
        <p:nvSpPr>
          <p:cNvPr id="336" name="Google Shape;336;p61"/>
          <p:cNvSpPr txBox="1"/>
          <p:nvPr>
            <p:ph idx="18" type="body"/>
          </p:nvPr>
        </p:nvSpPr>
        <p:spPr>
          <a:xfrm>
            <a:off x="5046977" y="2930831"/>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337" name="Google Shape;337;p61"/>
          <p:cNvSpPr/>
          <p:nvPr>
            <p:ph idx="19" type="pic"/>
          </p:nvPr>
        </p:nvSpPr>
        <p:spPr>
          <a:xfrm>
            <a:off x="5046977" y="1714500"/>
            <a:ext cx="1036800" cy="1036800"/>
          </a:xfrm>
          <a:prstGeom prst="rect">
            <a:avLst/>
          </a:prstGeom>
          <a:solidFill>
            <a:srgbClr val="F2F2F2"/>
          </a:solidFill>
          <a:ln>
            <a:noFill/>
          </a:ln>
        </p:spPr>
      </p:sp>
      <p:sp>
        <p:nvSpPr>
          <p:cNvPr id="338" name="Google Shape;338;p61"/>
          <p:cNvSpPr txBox="1"/>
          <p:nvPr>
            <p:ph idx="20" type="body"/>
          </p:nvPr>
        </p:nvSpPr>
        <p:spPr>
          <a:xfrm>
            <a:off x="2766377" y="2930831"/>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339" name="Google Shape;339;p61"/>
          <p:cNvSpPr/>
          <p:nvPr>
            <p:ph idx="21" type="pic"/>
          </p:nvPr>
        </p:nvSpPr>
        <p:spPr>
          <a:xfrm>
            <a:off x="2766376" y="1714500"/>
            <a:ext cx="1036800" cy="1036800"/>
          </a:xfrm>
          <a:prstGeom prst="rect">
            <a:avLst/>
          </a:prstGeom>
          <a:solidFill>
            <a:srgbClr val="F2F2F2"/>
          </a:solidFill>
          <a:ln>
            <a:noFill/>
          </a:ln>
        </p:spPr>
      </p:sp>
      <p:sp>
        <p:nvSpPr>
          <p:cNvPr id="340" name="Google Shape;340;p61"/>
          <p:cNvSpPr txBox="1"/>
          <p:nvPr>
            <p:ph idx="22" type="body"/>
          </p:nvPr>
        </p:nvSpPr>
        <p:spPr>
          <a:xfrm>
            <a:off x="485777" y="2930831"/>
            <a:ext cx="2098800" cy="81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000"/>
              <a:buNone/>
              <a:defRPr sz="1000">
                <a:solidFill>
                  <a:schemeClr val="dk2"/>
                </a:solidFill>
                <a:latin typeface="Trebuchet MS"/>
                <a:ea typeface="Trebuchet MS"/>
                <a:cs typeface="Trebuchet MS"/>
                <a:sym typeface="Trebuchet MS"/>
              </a:defRPr>
            </a:lvl1pPr>
            <a:lvl2pPr indent="-273050" lvl="1" marL="914400" algn="l">
              <a:lnSpc>
                <a:spcPct val="100000"/>
              </a:lnSpc>
              <a:spcBef>
                <a:spcPts val="600"/>
              </a:spcBef>
              <a:spcAft>
                <a:spcPts val="0"/>
              </a:spcAft>
              <a:buSzPts val="700"/>
              <a:buChar char="►"/>
              <a:defRPr sz="1000"/>
            </a:lvl2pPr>
            <a:lvl3pPr indent="-292100" lvl="2" marL="1371600" algn="l">
              <a:lnSpc>
                <a:spcPct val="100000"/>
              </a:lnSpc>
              <a:spcBef>
                <a:spcPts val="600"/>
              </a:spcBef>
              <a:spcAft>
                <a:spcPts val="0"/>
              </a:spcAft>
              <a:buSzPts val="1000"/>
              <a:buChar char="•"/>
              <a:defRPr sz="1000"/>
            </a:lvl3pPr>
            <a:lvl4pPr indent="-292100" lvl="3" marL="1828800" algn="l">
              <a:lnSpc>
                <a:spcPct val="100000"/>
              </a:lnSpc>
              <a:spcBef>
                <a:spcPts val="600"/>
              </a:spcBef>
              <a:spcAft>
                <a:spcPts val="0"/>
              </a:spcAft>
              <a:buSzPts val="1000"/>
              <a:buChar char="−"/>
              <a:defRPr sz="1000"/>
            </a:lvl4pPr>
            <a:lvl5pPr indent="-292100" lvl="4" marL="2286000" algn="l">
              <a:lnSpc>
                <a:spcPct val="100000"/>
              </a:lnSpc>
              <a:spcBef>
                <a:spcPts val="600"/>
              </a:spcBef>
              <a:spcAft>
                <a:spcPts val="0"/>
              </a:spcAft>
              <a:buSzPts val="1000"/>
              <a:buChar char="◦"/>
              <a:defRPr sz="1000"/>
            </a:lvl5pPr>
            <a:lvl6pPr indent="-228600" lvl="5" marL="2743200" algn="l">
              <a:lnSpc>
                <a:spcPct val="100000"/>
              </a:lnSpc>
              <a:spcBef>
                <a:spcPts val="600"/>
              </a:spcBef>
              <a:spcAft>
                <a:spcPts val="0"/>
              </a:spcAft>
              <a:buSzPts val="800"/>
              <a:buNone/>
              <a:defRPr sz="1000"/>
            </a:lvl6pPr>
            <a:lvl7pPr indent="-228600" lvl="6" marL="3200400" algn="l">
              <a:lnSpc>
                <a:spcPct val="100000"/>
              </a:lnSpc>
              <a:spcBef>
                <a:spcPts val="600"/>
              </a:spcBef>
              <a:spcAft>
                <a:spcPts val="0"/>
              </a:spcAft>
              <a:buClr>
                <a:schemeClr val="dk2"/>
              </a:buClr>
              <a:buSzPts val="1000"/>
              <a:buNone/>
              <a:defRPr sz="1000"/>
            </a:lvl7pPr>
            <a:lvl8pPr indent="-276225" lvl="7" marL="3657600" algn="l">
              <a:lnSpc>
                <a:spcPct val="100000"/>
              </a:lnSpc>
              <a:spcBef>
                <a:spcPts val="600"/>
              </a:spcBef>
              <a:spcAft>
                <a:spcPts val="0"/>
              </a:spcAft>
              <a:buSzPts val="750"/>
              <a:buAutoNum type="arabicPeriod"/>
              <a:defRPr sz="1000"/>
            </a:lvl8pPr>
            <a:lvl9pPr indent="-276225" lvl="8" marL="4114800" algn="l">
              <a:lnSpc>
                <a:spcPct val="100000"/>
              </a:lnSpc>
              <a:spcBef>
                <a:spcPts val="600"/>
              </a:spcBef>
              <a:spcAft>
                <a:spcPts val="600"/>
              </a:spcAft>
              <a:buSzPts val="750"/>
              <a:buAutoNum type="alphaLcPeriod"/>
              <a:defRPr sz="1000"/>
            </a:lvl9pPr>
          </a:lstStyle>
          <a:p/>
        </p:txBody>
      </p:sp>
      <p:sp>
        <p:nvSpPr>
          <p:cNvPr id="341" name="Google Shape;341;p61"/>
          <p:cNvSpPr/>
          <p:nvPr>
            <p:ph idx="23" type="pic"/>
          </p:nvPr>
        </p:nvSpPr>
        <p:spPr>
          <a:xfrm>
            <a:off x="485775" y="1714500"/>
            <a:ext cx="1036800" cy="1036800"/>
          </a:xfrm>
          <a:prstGeom prst="rect">
            <a:avLst/>
          </a:prstGeom>
          <a:solidFill>
            <a:srgbClr val="F2F2F2"/>
          </a:solidFill>
          <a:ln>
            <a:noFill/>
          </a:ln>
        </p:spPr>
      </p:sp>
      <p:sp>
        <p:nvSpPr>
          <p:cNvPr id="342" name="Google Shape;342;p61"/>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entials 9x + text">
  <p:cSld name="credentials 9x + text">
    <p:spTree>
      <p:nvGrpSpPr>
        <p:cNvPr id="343" name="Shape 343"/>
        <p:cNvGrpSpPr/>
        <p:nvPr/>
      </p:nvGrpSpPr>
      <p:grpSpPr>
        <a:xfrm>
          <a:off x="0" y="0"/>
          <a:ext cx="0" cy="0"/>
          <a:chOff x="0" y="0"/>
          <a:chExt cx="0" cy="0"/>
        </a:xfrm>
      </p:grpSpPr>
      <p:sp>
        <p:nvSpPr>
          <p:cNvPr id="344" name="Google Shape;344;p62"/>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345" name="Google Shape;345;p62"/>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62"/>
          <p:cNvSpPr/>
          <p:nvPr/>
        </p:nvSpPr>
        <p:spPr>
          <a:xfrm>
            <a:off x="4346575" y="1725759"/>
            <a:ext cx="7356800" cy="4411852"/>
          </a:xfrm>
          <a:prstGeom prst="rect">
            <a:avLst/>
          </a:prstGeom>
          <a:solidFill>
            <a:srgbClr val="EEF0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62"/>
          <p:cNvSpPr txBox="1"/>
          <p:nvPr>
            <p:ph idx="1" type="body"/>
          </p:nvPr>
        </p:nvSpPr>
        <p:spPr>
          <a:xfrm>
            <a:off x="9309600" y="4712400"/>
            <a:ext cx="22140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48" name="Google Shape;348;p62"/>
          <p:cNvSpPr txBox="1"/>
          <p:nvPr>
            <p:ph idx="2" type="body"/>
          </p:nvPr>
        </p:nvSpPr>
        <p:spPr>
          <a:xfrm>
            <a:off x="6917400" y="4712400"/>
            <a:ext cx="22140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49" name="Google Shape;349;p62"/>
          <p:cNvSpPr txBox="1"/>
          <p:nvPr>
            <p:ph idx="3" type="body"/>
          </p:nvPr>
        </p:nvSpPr>
        <p:spPr>
          <a:xfrm>
            <a:off x="4525200" y="4712400"/>
            <a:ext cx="22140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50" name="Google Shape;350;p62"/>
          <p:cNvSpPr txBox="1"/>
          <p:nvPr>
            <p:ph idx="4" type="body"/>
          </p:nvPr>
        </p:nvSpPr>
        <p:spPr>
          <a:xfrm>
            <a:off x="9309600" y="3317270"/>
            <a:ext cx="22140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51" name="Google Shape;351;p62"/>
          <p:cNvSpPr txBox="1"/>
          <p:nvPr>
            <p:ph idx="5" type="body"/>
          </p:nvPr>
        </p:nvSpPr>
        <p:spPr>
          <a:xfrm>
            <a:off x="6917400" y="3317270"/>
            <a:ext cx="22140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52" name="Google Shape;352;p62"/>
          <p:cNvSpPr txBox="1"/>
          <p:nvPr>
            <p:ph idx="6" type="body"/>
          </p:nvPr>
        </p:nvSpPr>
        <p:spPr>
          <a:xfrm>
            <a:off x="4525200" y="3317270"/>
            <a:ext cx="22140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53" name="Google Shape;353;p62"/>
          <p:cNvSpPr txBox="1"/>
          <p:nvPr>
            <p:ph idx="7" type="body"/>
          </p:nvPr>
        </p:nvSpPr>
        <p:spPr>
          <a:xfrm>
            <a:off x="9309600" y="1922141"/>
            <a:ext cx="22140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54" name="Google Shape;354;p62"/>
          <p:cNvSpPr txBox="1"/>
          <p:nvPr>
            <p:ph idx="8" type="body"/>
          </p:nvPr>
        </p:nvSpPr>
        <p:spPr>
          <a:xfrm>
            <a:off x="6917400" y="1922141"/>
            <a:ext cx="22140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55" name="Google Shape;355;p62"/>
          <p:cNvSpPr txBox="1"/>
          <p:nvPr>
            <p:ph idx="9" type="body"/>
          </p:nvPr>
        </p:nvSpPr>
        <p:spPr>
          <a:xfrm>
            <a:off x="4525200" y="1922141"/>
            <a:ext cx="22140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56" name="Google Shape;356;p62"/>
          <p:cNvSpPr/>
          <p:nvPr>
            <p:ph idx="13" type="pic"/>
          </p:nvPr>
        </p:nvSpPr>
        <p:spPr>
          <a:xfrm>
            <a:off x="9489600" y="4892400"/>
            <a:ext cx="1854000" cy="871200"/>
          </a:xfrm>
          <a:prstGeom prst="rect">
            <a:avLst/>
          </a:prstGeom>
          <a:noFill/>
          <a:ln>
            <a:noFill/>
          </a:ln>
        </p:spPr>
      </p:sp>
      <p:sp>
        <p:nvSpPr>
          <p:cNvPr id="357" name="Google Shape;357;p62"/>
          <p:cNvSpPr/>
          <p:nvPr>
            <p:ph idx="14" type="pic"/>
          </p:nvPr>
        </p:nvSpPr>
        <p:spPr>
          <a:xfrm>
            <a:off x="7097400" y="4892400"/>
            <a:ext cx="1854000" cy="871200"/>
          </a:xfrm>
          <a:prstGeom prst="rect">
            <a:avLst/>
          </a:prstGeom>
          <a:noFill/>
          <a:ln>
            <a:noFill/>
          </a:ln>
        </p:spPr>
      </p:sp>
      <p:sp>
        <p:nvSpPr>
          <p:cNvPr id="358" name="Google Shape;358;p62"/>
          <p:cNvSpPr/>
          <p:nvPr>
            <p:ph idx="15" type="pic"/>
          </p:nvPr>
        </p:nvSpPr>
        <p:spPr>
          <a:xfrm>
            <a:off x="4705200" y="4892400"/>
            <a:ext cx="1854000" cy="871200"/>
          </a:xfrm>
          <a:prstGeom prst="rect">
            <a:avLst/>
          </a:prstGeom>
          <a:noFill/>
          <a:ln>
            <a:noFill/>
          </a:ln>
        </p:spPr>
      </p:sp>
      <p:sp>
        <p:nvSpPr>
          <p:cNvPr id="359" name="Google Shape;359;p62"/>
          <p:cNvSpPr/>
          <p:nvPr>
            <p:ph idx="16" type="pic"/>
          </p:nvPr>
        </p:nvSpPr>
        <p:spPr>
          <a:xfrm>
            <a:off x="9489600" y="3497270"/>
            <a:ext cx="1854000" cy="871200"/>
          </a:xfrm>
          <a:prstGeom prst="rect">
            <a:avLst/>
          </a:prstGeom>
          <a:noFill/>
          <a:ln>
            <a:noFill/>
          </a:ln>
        </p:spPr>
      </p:sp>
      <p:sp>
        <p:nvSpPr>
          <p:cNvPr id="360" name="Google Shape;360;p62"/>
          <p:cNvSpPr/>
          <p:nvPr>
            <p:ph idx="17" type="pic"/>
          </p:nvPr>
        </p:nvSpPr>
        <p:spPr>
          <a:xfrm>
            <a:off x="7097400" y="3497270"/>
            <a:ext cx="1854000" cy="871200"/>
          </a:xfrm>
          <a:prstGeom prst="rect">
            <a:avLst/>
          </a:prstGeom>
          <a:noFill/>
          <a:ln>
            <a:noFill/>
          </a:ln>
        </p:spPr>
      </p:sp>
      <p:sp>
        <p:nvSpPr>
          <p:cNvPr id="361" name="Google Shape;361;p62"/>
          <p:cNvSpPr/>
          <p:nvPr>
            <p:ph idx="18" type="pic"/>
          </p:nvPr>
        </p:nvSpPr>
        <p:spPr>
          <a:xfrm>
            <a:off x="4705200" y="3497270"/>
            <a:ext cx="1854000" cy="871200"/>
          </a:xfrm>
          <a:prstGeom prst="rect">
            <a:avLst/>
          </a:prstGeom>
          <a:noFill/>
          <a:ln>
            <a:noFill/>
          </a:ln>
        </p:spPr>
      </p:sp>
      <p:sp>
        <p:nvSpPr>
          <p:cNvPr id="362" name="Google Shape;362;p62"/>
          <p:cNvSpPr/>
          <p:nvPr>
            <p:ph idx="19" type="pic"/>
          </p:nvPr>
        </p:nvSpPr>
        <p:spPr>
          <a:xfrm>
            <a:off x="9489600" y="2102141"/>
            <a:ext cx="1854000" cy="871200"/>
          </a:xfrm>
          <a:prstGeom prst="rect">
            <a:avLst/>
          </a:prstGeom>
          <a:noFill/>
          <a:ln>
            <a:noFill/>
          </a:ln>
        </p:spPr>
      </p:sp>
      <p:sp>
        <p:nvSpPr>
          <p:cNvPr id="363" name="Google Shape;363;p62"/>
          <p:cNvSpPr/>
          <p:nvPr>
            <p:ph idx="20" type="pic"/>
          </p:nvPr>
        </p:nvSpPr>
        <p:spPr>
          <a:xfrm>
            <a:off x="7097400" y="2102141"/>
            <a:ext cx="1854000" cy="871200"/>
          </a:xfrm>
          <a:prstGeom prst="rect">
            <a:avLst/>
          </a:prstGeom>
          <a:noFill/>
          <a:ln>
            <a:noFill/>
          </a:ln>
        </p:spPr>
      </p:sp>
      <p:sp>
        <p:nvSpPr>
          <p:cNvPr id="364" name="Google Shape;364;p62"/>
          <p:cNvSpPr/>
          <p:nvPr>
            <p:ph idx="21" type="pic"/>
          </p:nvPr>
        </p:nvSpPr>
        <p:spPr>
          <a:xfrm>
            <a:off x="4705200" y="2102141"/>
            <a:ext cx="1854000" cy="871200"/>
          </a:xfrm>
          <a:prstGeom prst="rect">
            <a:avLst/>
          </a:prstGeom>
          <a:noFill/>
          <a:ln>
            <a:noFill/>
          </a:ln>
        </p:spPr>
      </p:sp>
      <p:sp>
        <p:nvSpPr>
          <p:cNvPr id="365" name="Google Shape;365;p62"/>
          <p:cNvSpPr txBox="1"/>
          <p:nvPr>
            <p:ph idx="22" type="body"/>
          </p:nvPr>
        </p:nvSpPr>
        <p:spPr>
          <a:xfrm>
            <a:off x="485776" y="1712913"/>
            <a:ext cx="3499200" cy="441185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308610" lvl="1" marL="914400" algn="l">
              <a:lnSpc>
                <a:spcPct val="100000"/>
              </a:lnSpc>
              <a:spcBef>
                <a:spcPts val="600"/>
              </a:spcBef>
              <a:spcAft>
                <a:spcPts val="0"/>
              </a:spcAft>
              <a:buSzPts val="126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228600" lvl="5" marL="2743200" algn="l">
              <a:lnSpc>
                <a:spcPct val="100000"/>
              </a:lnSpc>
              <a:spcBef>
                <a:spcPts val="600"/>
              </a:spcBef>
              <a:spcAft>
                <a:spcPts val="0"/>
              </a:spcAft>
              <a:buSzPts val="1440"/>
              <a:buNone/>
              <a:defRPr/>
            </a:lvl6pPr>
            <a:lvl7pPr indent="-228600" lvl="6" marL="3200400" algn="l">
              <a:lnSpc>
                <a:spcPct val="100000"/>
              </a:lnSpc>
              <a:spcBef>
                <a:spcPts val="600"/>
              </a:spcBef>
              <a:spcAft>
                <a:spcPts val="0"/>
              </a:spcAft>
              <a:buClr>
                <a:schemeClr val="dk2"/>
              </a:buClr>
              <a:buSzPts val="1800"/>
              <a:buNone/>
              <a:defRPr/>
            </a:lvl7pPr>
            <a:lvl8pPr indent="-314325" lvl="7" marL="3657600" algn="l">
              <a:lnSpc>
                <a:spcPct val="100000"/>
              </a:lnSpc>
              <a:spcBef>
                <a:spcPts val="600"/>
              </a:spcBef>
              <a:spcAft>
                <a:spcPts val="0"/>
              </a:spcAft>
              <a:buSzPts val="1350"/>
              <a:buAutoNum type="arabicPeriod"/>
              <a:defRPr/>
            </a:lvl8pPr>
            <a:lvl9pPr indent="-314325" lvl="8" marL="4114800" algn="l">
              <a:lnSpc>
                <a:spcPct val="100000"/>
              </a:lnSpc>
              <a:spcBef>
                <a:spcPts val="600"/>
              </a:spcBef>
              <a:spcAft>
                <a:spcPts val="600"/>
              </a:spcAft>
              <a:buSzPts val="1350"/>
              <a:buAutoNum type="alphaLcPeriod"/>
              <a:defRPr/>
            </a:lvl9pPr>
          </a:lstStyle>
          <a:p/>
        </p:txBody>
      </p:sp>
      <p:sp>
        <p:nvSpPr>
          <p:cNvPr id="366" name="Google Shape;366;p62"/>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738">
          <p15:clr>
            <a:srgbClr val="FBAE40"/>
          </p15:clr>
        </p15:guide>
        <p15:guide id="2" pos="4943">
          <p15:clr>
            <a:srgbClr val="FBAE40"/>
          </p15:clr>
        </p15:guide>
        <p15:guide id="3" pos="2510">
          <p15:clr>
            <a:srgbClr val="FBAE40"/>
          </p15:clr>
        </p15:guide>
        <p15:guide id="4" pos="516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entials 12x">
  <p:cSld name="credentials 12x">
    <p:spTree>
      <p:nvGrpSpPr>
        <p:cNvPr id="367" name="Shape 367"/>
        <p:cNvGrpSpPr/>
        <p:nvPr/>
      </p:nvGrpSpPr>
      <p:grpSpPr>
        <a:xfrm>
          <a:off x="0" y="0"/>
          <a:ext cx="0" cy="0"/>
          <a:chOff x="0" y="0"/>
          <a:chExt cx="0" cy="0"/>
        </a:xfrm>
      </p:grpSpPr>
      <p:sp>
        <p:nvSpPr>
          <p:cNvPr id="368" name="Google Shape;368;p63"/>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369" name="Google Shape;369;p63"/>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 name="Google Shape;370;p63"/>
          <p:cNvSpPr/>
          <p:nvPr/>
        </p:nvSpPr>
        <p:spPr>
          <a:xfrm>
            <a:off x="485776" y="1712913"/>
            <a:ext cx="11218862" cy="4416424"/>
          </a:xfrm>
          <a:prstGeom prst="rect">
            <a:avLst/>
          </a:prstGeom>
          <a:solidFill>
            <a:srgbClr val="EEF0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63"/>
          <p:cNvSpPr txBox="1"/>
          <p:nvPr>
            <p:ph idx="1" type="body"/>
          </p:nvPr>
        </p:nvSpPr>
        <p:spPr>
          <a:xfrm>
            <a:off x="8942400" y="4712400"/>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72" name="Google Shape;372;p63"/>
          <p:cNvSpPr txBox="1"/>
          <p:nvPr>
            <p:ph idx="2" type="body"/>
          </p:nvPr>
        </p:nvSpPr>
        <p:spPr>
          <a:xfrm>
            <a:off x="6183600" y="4712400"/>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73" name="Google Shape;373;p63"/>
          <p:cNvSpPr txBox="1"/>
          <p:nvPr>
            <p:ph idx="3" type="body"/>
          </p:nvPr>
        </p:nvSpPr>
        <p:spPr>
          <a:xfrm>
            <a:off x="3424800" y="4712400"/>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74" name="Google Shape;374;p63"/>
          <p:cNvSpPr txBox="1"/>
          <p:nvPr>
            <p:ph idx="4" type="body"/>
          </p:nvPr>
        </p:nvSpPr>
        <p:spPr>
          <a:xfrm>
            <a:off x="666000" y="4712400"/>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75" name="Google Shape;375;p63"/>
          <p:cNvSpPr txBox="1"/>
          <p:nvPr>
            <p:ph idx="5" type="body"/>
          </p:nvPr>
        </p:nvSpPr>
        <p:spPr>
          <a:xfrm>
            <a:off x="8942400" y="3335974"/>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76" name="Google Shape;376;p63"/>
          <p:cNvSpPr txBox="1"/>
          <p:nvPr>
            <p:ph idx="6" type="body"/>
          </p:nvPr>
        </p:nvSpPr>
        <p:spPr>
          <a:xfrm>
            <a:off x="6183600" y="3335974"/>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77" name="Google Shape;377;p63"/>
          <p:cNvSpPr txBox="1"/>
          <p:nvPr>
            <p:ph idx="7" type="body"/>
          </p:nvPr>
        </p:nvSpPr>
        <p:spPr>
          <a:xfrm>
            <a:off x="3424800" y="3317270"/>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78" name="Google Shape;378;p63"/>
          <p:cNvSpPr txBox="1"/>
          <p:nvPr>
            <p:ph idx="8" type="body"/>
          </p:nvPr>
        </p:nvSpPr>
        <p:spPr>
          <a:xfrm>
            <a:off x="666000" y="3317270"/>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79" name="Google Shape;379;p63"/>
          <p:cNvSpPr txBox="1"/>
          <p:nvPr>
            <p:ph idx="9" type="body"/>
          </p:nvPr>
        </p:nvSpPr>
        <p:spPr>
          <a:xfrm>
            <a:off x="8942400" y="1922400"/>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80" name="Google Shape;380;p63"/>
          <p:cNvSpPr txBox="1"/>
          <p:nvPr>
            <p:ph idx="13" type="body"/>
          </p:nvPr>
        </p:nvSpPr>
        <p:spPr>
          <a:xfrm>
            <a:off x="6183600" y="1922400"/>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81" name="Google Shape;381;p63"/>
          <p:cNvSpPr txBox="1"/>
          <p:nvPr>
            <p:ph idx="14" type="body"/>
          </p:nvPr>
        </p:nvSpPr>
        <p:spPr>
          <a:xfrm>
            <a:off x="3424800" y="1922400"/>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82" name="Google Shape;382;p63"/>
          <p:cNvSpPr txBox="1"/>
          <p:nvPr>
            <p:ph idx="15" type="body"/>
          </p:nvPr>
        </p:nvSpPr>
        <p:spPr>
          <a:xfrm>
            <a:off x="666000" y="1922400"/>
            <a:ext cx="2581200" cy="123120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800"/>
              <a:buFont typeface="Arial"/>
              <a:buNone/>
              <a:defRPr sz="800">
                <a:solidFill>
                  <a:schemeClr val="lt1"/>
                </a:solidFill>
              </a:defRPr>
            </a:lvl1pPr>
            <a:lvl2pPr indent="-228600" lvl="1" marL="914400" algn="l">
              <a:lnSpc>
                <a:spcPct val="100000"/>
              </a:lnSpc>
              <a:spcBef>
                <a:spcPts val="600"/>
              </a:spcBef>
              <a:spcAft>
                <a:spcPts val="0"/>
              </a:spcAft>
              <a:buSzPts val="560"/>
              <a:buNone/>
              <a:defRPr sz="800">
                <a:solidFill>
                  <a:schemeClr val="lt1"/>
                </a:solidFill>
              </a:defRPr>
            </a:lvl2pPr>
            <a:lvl3pPr indent="-228600" lvl="2" marL="1371600" algn="l">
              <a:lnSpc>
                <a:spcPct val="100000"/>
              </a:lnSpc>
              <a:spcBef>
                <a:spcPts val="600"/>
              </a:spcBef>
              <a:spcAft>
                <a:spcPts val="0"/>
              </a:spcAft>
              <a:buSzPts val="800"/>
              <a:buNone/>
              <a:defRPr sz="800">
                <a:solidFill>
                  <a:schemeClr val="lt1"/>
                </a:solidFill>
              </a:defRPr>
            </a:lvl3pPr>
            <a:lvl4pPr indent="-228600" lvl="3" marL="1828800" algn="l">
              <a:lnSpc>
                <a:spcPct val="100000"/>
              </a:lnSpc>
              <a:spcBef>
                <a:spcPts val="600"/>
              </a:spcBef>
              <a:spcAft>
                <a:spcPts val="0"/>
              </a:spcAft>
              <a:buSzPts val="800"/>
              <a:buNone/>
              <a:defRPr sz="800">
                <a:solidFill>
                  <a:schemeClr val="lt1"/>
                </a:solidFill>
              </a:defRPr>
            </a:lvl4pPr>
            <a:lvl5pPr indent="-228600" lvl="4" marL="2286000" algn="l">
              <a:lnSpc>
                <a:spcPct val="100000"/>
              </a:lnSpc>
              <a:spcBef>
                <a:spcPts val="600"/>
              </a:spcBef>
              <a:spcAft>
                <a:spcPts val="0"/>
              </a:spcAft>
              <a:buSzPts val="800"/>
              <a:buFont typeface="Arial"/>
              <a:buNone/>
              <a:defRPr sz="800">
                <a:solidFill>
                  <a:schemeClr val="lt1"/>
                </a:solidFill>
              </a:defRPr>
            </a:lvl5pPr>
            <a:lvl6pPr indent="-228600" lvl="5" marL="2743200" algn="l">
              <a:lnSpc>
                <a:spcPct val="100000"/>
              </a:lnSpc>
              <a:spcBef>
                <a:spcPts val="600"/>
              </a:spcBef>
              <a:spcAft>
                <a:spcPts val="0"/>
              </a:spcAft>
              <a:buSzPts val="640"/>
              <a:buFont typeface="Arial"/>
              <a:buNone/>
              <a:defRPr sz="800">
                <a:solidFill>
                  <a:schemeClr val="lt1"/>
                </a:solidFill>
              </a:defRPr>
            </a:lvl6pPr>
            <a:lvl7pPr indent="-228600" lvl="6" marL="3200400" algn="l">
              <a:lnSpc>
                <a:spcPct val="100000"/>
              </a:lnSpc>
              <a:spcBef>
                <a:spcPts val="600"/>
              </a:spcBef>
              <a:spcAft>
                <a:spcPts val="0"/>
              </a:spcAft>
              <a:buClr>
                <a:schemeClr val="lt1"/>
              </a:buClr>
              <a:buSzPts val="800"/>
              <a:buFont typeface="Arial"/>
              <a:buNone/>
              <a:defRPr sz="800">
                <a:solidFill>
                  <a:schemeClr val="lt1"/>
                </a:solidFill>
              </a:defRPr>
            </a:lvl7pPr>
            <a:lvl8pPr indent="-228600" lvl="7" marL="3657600" algn="l">
              <a:lnSpc>
                <a:spcPct val="100000"/>
              </a:lnSpc>
              <a:spcBef>
                <a:spcPts val="600"/>
              </a:spcBef>
              <a:spcAft>
                <a:spcPts val="0"/>
              </a:spcAft>
              <a:buSzPts val="600"/>
              <a:buFont typeface="Arial"/>
              <a:buNone/>
              <a:defRPr sz="800">
                <a:solidFill>
                  <a:schemeClr val="lt1"/>
                </a:solidFill>
              </a:defRPr>
            </a:lvl8pPr>
            <a:lvl9pPr indent="-228600" lvl="8" marL="4114800" algn="l">
              <a:lnSpc>
                <a:spcPct val="100000"/>
              </a:lnSpc>
              <a:spcBef>
                <a:spcPts val="600"/>
              </a:spcBef>
              <a:spcAft>
                <a:spcPts val="600"/>
              </a:spcAft>
              <a:buSzPts val="600"/>
              <a:buFont typeface="Arial"/>
              <a:buNone/>
              <a:defRPr sz="800">
                <a:solidFill>
                  <a:schemeClr val="lt1"/>
                </a:solidFill>
              </a:defRPr>
            </a:lvl9pPr>
          </a:lstStyle>
          <a:p/>
        </p:txBody>
      </p:sp>
      <p:sp>
        <p:nvSpPr>
          <p:cNvPr id="383" name="Google Shape;383;p63"/>
          <p:cNvSpPr/>
          <p:nvPr>
            <p:ph idx="16" type="pic"/>
          </p:nvPr>
        </p:nvSpPr>
        <p:spPr>
          <a:xfrm>
            <a:off x="9122400" y="4899600"/>
            <a:ext cx="2221200" cy="871200"/>
          </a:xfrm>
          <a:prstGeom prst="rect">
            <a:avLst/>
          </a:prstGeom>
          <a:noFill/>
          <a:ln>
            <a:noFill/>
          </a:ln>
        </p:spPr>
      </p:sp>
      <p:sp>
        <p:nvSpPr>
          <p:cNvPr id="384" name="Google Shape;384;p63"/>
          <p:cNvSpPr/>
          <p:nvPr>
            <p:ph idx="17" type="pic"/>
          </p:nvPr>
        </p:nvSpPr>
        <p:spPr>
          <a:xfrm>
            <a:off x="6363600" y="4899600"/>
            <a:ext cx="2221200" cy="871200"/>
          </a:xfrm>
          <a:prstGeom prst="rect">
            <a:avLst/>
          </a:prstGeom>
          <a:noFill/>
          <a:ln>
            <a:noFill/>
          </a:ln>
        </p:spPr>
      </p:sp>
      <p:sp>
        <p:nvSpPr>
          <p:cNvPr id="385" name="Google Shape;385;p63"/>
          <p:cNvSpPr/>
          <p:nvPr>
            <p:ph idx="18" type="pic"/>
          </p:nvPr>
        </p:nvSpPr>
        <p:spPr>
          <a:xfrm>
            <a:off x="3604800" y="4899600"/>
            <a:ext cx="2221200" cy="871200"/>
          </a:xfrm>
          <a:prstGeom prst="rect">
            <a:avLst/>
          </a:prstGeom>
          <a:noFill/>
          <a:ln>
            <a:noFill/>
          </a:ln>
        </p:spPr>
      </p:sp>
      <p:sp>
        <p:nvSpPr>
          <p:cNvPr id="386" name="Google Shape;386;p63"/>
          <p:cNvSpPr/>
          <p:nvPr>
            <p:ph idx="19" type="pic"/>
          </p:nvPr>
        </p:nvSpPr>
        <p:spPr>
          <a:xfrm>
            <a:off x="846000" y="4899600"/>
            <a:ext cx="2221200" cy="871200"/>
          </a:xfrm>
          <a:prstGeom prst="rect">
            <a:avLst/>
          </a:prstGeom>
          <a:noFill/>
          <a:ln>
            <a:noFill/>
          </a:ln>
        </p:spPr>
      </p:sp>
      <p:sp>
        <p:nvSpPr>
          <p:cNvPr id="387" name="Google Shape;387;p63"/>
          <p:cNvSpPr/>
          <p:nvPr>
            <p:ph idx="20" type="pic"/>
          </p:nvPr>
        </p:nvSpPr>
        <p:spPr>
          <a:xfrm>
            <a:off x="9122400" y="3474298"/>
            <a:ext cx="2221200" cy="871200"/>
          </a:xfrm>
          <a:prstGeom prst="rect">
            <a:avLst/>
          </a:prstGeom>
          <a:noFill/>
          <a:ln>
            <a:noFill/>
          </a:ln>
        </p:spPr>
      </p:sp>
      <p:sp>
        <p:nvSpPr>
          <p:cNvPr id="388" name="Google Shape;388;p63"/>
          <p:cNvSpPr/>
          <p:nvPr>
            <p:ph idx="21" type="pic"/>
          </p:nvPr>
        </p:nvSpPr>
        <p:spPr>
          <a:xfrm>
            <a:off x="6363600" y="3513341"/>
            <a:ext cx="2221200" cy="871200"/>
          </a:xfrm>
          <a:prstGeom prst="rect">
            <a:avLst/>
          </a:prstGeom>
          <a:noFill/>
          <a:ln>
            <a:noFill/>
          </a:ln>
        </p:spPr>
      </p:sp>
      <p:sp>
        <p:nvSpPr>
          <p:cNvPr id="389" name="Google Shape;389;p63"/>
          <p:cNvSpPr/>
          <p:nvPr>
            <p:ph idx="22" type="pic"/>
          </p:nvPr>
        </p:nvSpPr>
        <p:spPr>
          <a:xfrm>
            <a:off x="3604800" y="3497270"/>
            <a:ext cx="2221200" cy="871200"/>
          </a:xfrm>
          <a:prstGeom prst="rect">
            <a:avLst/>
          </a:prstGeom>
          <a:noFill/>
          <a:ln>
            <a:noFill/>
          </a:ln>
        </p:spPr>
      </p:sp>
      <p:sp>
        <p:nvSpPr>
          <p:cNvPr id="390" name="Google Shape;390;p63"/>
          <p:cNvSpPr/>
          <p:nvPr>
            <p:ph idx="23" type="pic"/>
          </p:nvPr>
        </p:nvSpPr>
        <p:spPr>
          <a:xfrm>
            <a:off x="846000" y="3486600"/>
            <a:ext cx="2221200" cy="871200"/>
          </a:xfrm>
          <a:prstGeom prst="rect">
            <a:avLst/>
          </a:prstGeom>
          <a:noFill/>
          <a:ln>
            <a:noFill/>
          </a:ln>
        </p:spPr>
      </p:sp>
      <p:sp>
        <p:nvSpPr>
          <p:cNvPr id="391" name="Google Shape;391;p63"/>
          <p:cNvSpPr/>
          <p:nvPr>
            <p:ph idx="24" type="pic"/>
          </p:nvPr>
        </p:nvSpPr>
        <p:spPr>
          <a:xfrm>
            <a:off x="9122400" y="2073600"/>
            <a:ext cx="2221200" cy="871200"/>
          </a:xfrm>
          <a:prstGeom prst="rect">
            <a:avLst/>
          </a:prstGeom>
          <a:noFill/>
          <a:ln>
            <a:noFill/>
          </a:ln>
        </p:spPr>
      </p:sp>
      <p:sp>
        <p:nvSpPr>
          <p:cNvPr id="392" name="Google Shape;392;p63"/>
          <p:cNvSpPr/>
          <p:nvPr>
            <p:ph idx="25" type="pic"/>
          </p:nvPr>
        </p:nvSpPr>
        <p:spPr>
          <a:xfrm>
            <a:off x="6363600" y="2073600"/>
            <a:ext cx="2221200" cy="871200"/>
          </a:xfrm>
          <a:prstGeom prst="rect">
            <a:avLst/>
          </a:prstGeom>
          <a:noFill/>
          <a:ln>
            <a:noFill/>
          </a:ln>
        </p:spPr>
      </p:sp>
      <p:sp>
        <p:nvSpPr>
          <p:cNvPr id="393" name="Google Shape;393;p63"/>
          <p:cNvSpPr/>
          <p:nvPr>
            <p:ph idx="26" type="pic"/>
          </p:nvPr>
        </p:nvSpPr>
        <p:spPr>
          <a:xfrm>
            <a:off x="3604800" y="2073600"/>
            <a:ext cx="2221200" cy="871200"/>
          </a:xfrm>
          <a:prstGeom prst="rect">
            <a:avLst/>
          </a:prstGeom>
          <a:noFill/>
          <a:ln>
            <a:noFill/>
          </a:ln>
        </p:spPr>
      </p:sp>
      <p:sp>
        <p:nvSpPr>
          <p:cNvPr id="394" name="Google Shape;394;p63"/>
          <p:cNvSpPr/>
          <p:nvPr>
            <p:ph idx="27" type="pic"/>
          </p:nvPr>
        </p:nvSpPr>
        <p:spPr>
          <a:xfrm>
            <a:off x="846000" y="2073600"/>
            <a:ext cx="2221200" cy="871200"/>
          </a:xfrm>
          <a:prstGeom prst="rect">
            <a:avLst/>
          </a:prstGeom>
          <a:noFill/>
          <a:ln>
            <a:noFill/>
          </a:ln>
        </p:spPr>
      </p:sp>
      <p:sp>
        <p:nvSpPr>
          <p:cNvPr id="395" name="Google Shape;395;p63"/>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margin picture 33% (left)">
  <p:cSld name="no-margin picture 33% (left)">
    <p:spTree>
      <p:nvGrpSpPr>
        <p:cNvPr id="23" name="Shape 23"/>
        <p:cNvGrpSpPr/>
        <p:nvPr/>
      </p:nvGrpSpPr>
      <p:grpSpPr>
        <a:xfrm>
          <a:off x="0" y="0"/>
          <a:ext cx="0" cy="0"/>
          <a:chOff x="0" y="0"/>
          <a:chExt cx="0" cy="0"/>
        </a:xfrm>
      </p:grpSpPr>
      <p:sp>
        <p:nvSpPr>
          <p:cNvPr id="24" name="Google Shape;24;p28"/>
          <p:cNvSpPr txBox="1"/>
          <p:nvPr>
            <p:ph idx="1" type="body"/>
          </p:nvPr>
        </p:nvSpPr>
        <p:spPr>
          <a:xfrm>
            <a:off x="4343401" y="1076325"/>
            <a:ext cx="7361237"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25" name="Google Shape;25;p28"/>
          <p:cNvSpPr/>
          <p:nvPr>
            <p:ph idx="2" type="pic"/>
          </p:nvPr>
        </p:nvSpPr>
        <p:spPr>
          <a:xfrm>
            <a:off x="0" y="0"/>
            <a:ext cx="3986212" cy="6858000"/>
          </a:xfrm>
          <a:prstGeom prst="rect">
            <a:avLst/>
          </a:prstGeom>
          <a:solidFill>
            <a:srgbClr val="F2F2F2"/>
          </a:solidFill>
          <a:ln>
            <a:noFill/>
          </a:ln>
        </p:spPr>
      </p:sp>
      <p:sp>
        <p:nvSpPr>
          <p:cNvPr id="26" name="Google Shape;26;p28"/>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27" name="Google Shape;27;p28"/>
          <p:cNvSpPr txBox="1"/>
          <p:nvPr>
            <p:ph idx="11" type="ftr"/>
          </p:nvPr>
        </p:nvSpPr>
        <p:spPr>
          <a:xfrm>
            <a:off x="4343400" y="6497708"/>
            <a:ext cx="6526038"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8"/>
          <p:cNvSpPr txBox="1"/>
          <p:nvPr>
            <p:ph type="title"/>
          </p:nvPr>
        </p:nvSpPr>
        <p:spPr>
          <a:xfrm>
            <a:off x="4343400" y="593724"/>
            <a:ext cx="7361238"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738">
          <p15:clr>
            <a:srgbClr val="FBAE40"/>
          </p15:clr>
        </p15:guide>
        <p15:guide id="2" pos="250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 – divider red">
  <p:cSld name="BR – divider red">
    <p:spTree>
      <p:nvGrpSpPr>
        <p:cNvPr id="401" name="Shape 401"/>
        <p:cNvGrpSpPr/>
        <p:nvPr/>
      </p:nvGrpSpPr>
      <p:grpSpPr>
        <a:xfrm>
          <a:off x="0" y="0"/>
          <a:ext cx="0" cy="0"/>
          <a:chOff x="0" y="0"/>
          <a:chExt cx="0" cy="0"/>
        </a:xfrm>
      </p:grpSpPr>
      <p:grpSp>
        <p:nvGrpSpPr>
          <p:cNvPr id="402" name="Google Shape;402;p39"/>
          <p:cNvGrpSpPr/>
          <p:nvPr/>
        </p:nvGrpSpPr>
        <p:grpSpPr>
          <a:xfrm>
            <a:off x="0" y="0"/>
            <a:ext cx="12193200" cy="6858675"/>
            <a:chOff x="0" y="0"/>
            <a:chExt cx="12193200" cy="6858675"/>
          </a:xfrm>
        </p:grpSpPr>
        <p:sp>
          <p:nvSpPr>
            <p:cNvPr id="403" name="Google Shape;403;p39"/>
            <p:cNvSpPr/>
            <p:nvPr/>
          </p:nvSpPr>
          <p:spPr>
            <a:xfrm>
              <a:off x="0" y="0"/>
              <a:ext cx="12193200" cy="6858000"/>
            </a:xfrm>
            <a:prstGeom prst="rect">
              <a:avLst/>
            </a:prstGeom>
            <a:solidFill>
              <a:srgbClr val="E81A3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4" name="Google Shape;404;p39"/>
            <p:cNvPicPr preferRelativeResize="0"/>
            <p:nvPr/>
          </p:nvPicPr>
          <p:blipFill rotWithShape="1">
            <a:blip r:embed="rId2">
              <a:alphaModFix/>
            </a:blip>
            <a:srcRect b="0" l="0" r="0" t="0"/>
            <a:stretch/>
          </p:blipFill>
          <p:spPr>
            <a:xfrm>
              <a:off x="0" y="0"/>
              <a:ext cx="12193200" cy="6858675"/>
            </a:xfrm>
            <a:prstGeom prst="rect">
              <a:avLst/>
            </a:prstGeom>
            <a:noFill/>
            <a:ln>
              <a:noFill/>
            </a:ln>
          </p:spPr>
        </p:pic>
      </p:grpSp>
      <p:grpSp>
        <p:nvGrpSpPr>
          <p:cNvPr id="405" name="Google Shape;405;p39"/>
          <p:cNvGrpSpPr/>
          <p:nvPr/>
        </p:nvGrpSpPr>
        <p:grpSpPr>
          <a:xfrm>
            <a:off x="9261600" y="4805452"/>
            <a:ext cx="2930400" cy="2052548"/>
            <a:chOff x="9261600" y="4805452"/>
            <a:chExt cx="2930400" cy="2052548"/>
          </a:xfrm>
        </p:grpSpPr>
        <p:sp>
          <p:nvSpPr>
            <p:cNvPr id="406" name="Google Shape;406;p39"/>
            <p:cNvSpPr/>
            <p:nvPr/>
          </p:nvSpPr>
          <p:spPr>
            <a:xfrm>
              <a:off x="9261600" y="4805452"/>
              <a:ext cx="2930400" cy="2052548"/>
            </a:xfrm>
            <a:custGeom>
              <a:rect b="b" l="l" r="r" t="t"/>
              <a:pathLst>
                <a:path extrusionOk="0" h="2050985" w="2928169">
                  <a:moveTo>
                    <a:pt x="2928169" y="0"/>
                  </a:moveTo>
                  <a:lnTo>
                    <a:pt x="0" y="2050986"/>
                  </a:lnTo>
                  <a:lnTo>
                    <a:pt x="2928169" y="2050986"/>
                  </a:lnTo>
                  <a:close/>
                </a:path>
              </a:pathLst>
            </a:custGeom>
            <a:solidFill>
              <a:schemeClr val="lt1"/>
            </a:solidFill>
            <a:ln>
              <a:noFill/>
            </a:ln>
          </p:spPr>
          <p:txBody>
            <a:bodyPr anchorCtr="0" anchor="b" bIns="0" lIns="0" spcFirstLastPara="1" rIns="0" wrap="square" tIns="0">
              <a:noAutofit/>
            </a:bodyPr>
            <a:lstStyle/>
            <a:p>
              <a:pPr indent="0" lvl="0" marL="0" marR="0" rtl="0" algn="r">
                <a:spcBef>
                  <a:spcPts val="0"/>
                </a:spcBef>
                <a:spcAft>
                  <a:spcPts val="0"/>
                </a:spcAft>
                <a:buNone/>
              </a:pPr>
              <a:r>
                <a:t/>
              </a:r>
              <a:endParaRPr sz="800">
                <a:latin typeface="Trebuchet MS"/>
                <a:ea typeface="Trebuchet MS"/>
                <a:cs typeface="Trebuchet MS"/>
                <a:sym typeface="Trebuchet MS"/>
              </a:endParaRPr>
            </a:p>
          </p:txBody>
        </p:sp>
        <p:grpSp>
          <p:nvGrpSpPr>
            <p:cNvPr id="407" name="Google Shape;407;p39"/>
            <p:cNvGrpSpPr/>
            <p:nvPr/>
          </p:nvGrpSpPr>
          <p:grpSpPr>
            <a:xfrm>
              <a:off x="10863808" y="6124749"/>
              <a:ext cx="970457" cy="372959"/>
              <a:chOff x="359004" y="356467"/>
              <a:chExt cx="970457" cy="372959"/>
            </a:xfrm>
          </p:grpSpPr>
          <p:sp>
            <p:nvSpPr>
              <p:cNvPr id="408" name="Google Shape;408;p39"/>
              <p:cNvSpPr/>
              <p:nvPr/>
            </p:nvSpPr>
            <p:spPr>
              <a:xfrm>
                <a:off x="475713" y="3602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8" y="278873"/>
                    </a:lnTo>
                    <a:lnTo>
                      <a:pt x="11408"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39"/>
              <p:cNvSpPr/>
              <p:nvPr/>
            </p:nvSpPr>
            <p:spPr>
              <a:xfrm>
                <a:off x="744650" y="3577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4" y="238310"/>
                    </a:lnTo>
                    <a:lnTo>
                      <a:pt x="10141" y="281408"/>
                    </a:lnTo>
                    <a:lnTo>
                      <a:pt x="10141" y="281408"/>
                    </a:lnTo>
                    <a:lnTo>
                      <a:pt x="121690" y="281408"/>
                    </a:lnTo>
                    <a:cubicBezTo>
                      <a:pt x="191408"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39"/>
              <p:cNvSpPr/>
              <p:nvPr/>
            </p:nvSpPr>
            <p:spPr>
              <a:xfrm>
                <a:off x="1032616" y="356467"/>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1831"/>
                      <a:pt x="58310" y="143239"/>
                    </a:cubicBez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39"/>
              <p:cNvSpPr/>
              <p:nvPr/>
            </p:nvSpPr>
            <p:spPr>
              <a:xfrm>
                <a:off x="359004" y="359004"/>
                <a:ext cx="55817" cy="350126"/>
              </a:xfrm>
              <a:custGeom>
                <a:rect b="b" l="l" r="r" t="t"/>
                <a:pathLst>
                  <a:path extrusionOk="0" h="349859" w="55774">
                    <a:moveTo>
                      <a:pt x="0" y="0"/>
                    </a:moveTo>
                    <a:lnTo>
                      <a:pt x="0" y="349859"/>
                    </a:lnTo>
                    <a:lnTo>
                      <a:pt x="55775" y="310563"/>
                    </a:lnTo>
                    <a:lnTo>
                      <a:pt x="55775" y="0"/>
                    </a:lnTo>
                    <a:close/>
                  </a:path>
                </a:pathLst>
              </a:custGeom>
              <a:solidFill>
                <a:srgbClr val="E81A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39"/>
              <p:cNvSpPr/>
              <p:nvPr/>
            </p:nvSpPr>
            <p:spPr>
              <a:xfrm>
                <a:off x="359004" y="683758"/>
                <a:ext cx="967920" cy="45668"/>
              </a:xfrm>
              <a:custGeom>
                <a:rect b="b" l="l" r="r" t="t"/>
                <a:pathLst>
                  <a:path extrusionOk="0" h="45633" w="967183">
                    <a:moveTo>
                      <a:pt x="65916" y="0"/>
                    </a:moveTo>
                    <a:lnTo>
                      <a:pt x="0" y="45634"/>
                    </a:lnTo>
                    <a:lnTo>
                      <a:pt x="967183" y="45634"/>
                    </a:lnTo>
                    <a:lnTo>
                      <a:pt x="967183" y="0"/>
                    </a:lnTo>
                    <a:close/>
                  </a:path>
                </a:pathLst>
              </a:custGeom>
              <a:solidFill>
                <a:srgbClr val="E81A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13" name="Google Shape;413;p39"/>
          <p:cNvSpPr txBox="1"/>
          <p:nvPr>
            <p:ph type="title"/>
          </p:nvPr>
        </p:nvSpPr>
        <p:spPr>
          <a:xfrm>
            <a:off x="486000" y="27576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200"/>
              <a:buFont typeface="Trebuchet M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_Standorte Deutschland ">
  <p:cSld name="EN_Standorte Deutschland ">
    <p:bg>
      <p:bgPr>
        <a:solidFill>
          <a:schemeClr val="lt1"/>
        </a:solidFill>
      </p:bgPr>
    </p:bg>
    <p:spTree>
      <p:nvGrpSpPr>
        <p:cNvPr id="414" name="Shape 414"/>
        <p:cNvGrpSpPr/>
        <p:nvPr/>
      </p:nvGrpSpPr>
      <p:grpSpPr>
        <a:xfrm>
          <a:off x="0" y="0"/>
          <a:ext cx="0" cy="0"/>
          <a:chOff x="0" y="0"/>
          <a:chExt cx="0" cy="0"/>
        </a:xfrm>
      </p:grpSpPr>
      <p:sp>
        <p:nvSpPr>
          <p:cNvPr id="415" name="Google Shape;415;p40"/>
          <p:cNvSpPr txBox="1"/>
          <p:nvPr>
            <p:ph idx="1" type="body"/>
          </p:nvPr>
        </p:nvSpPr>
        <p:spPr>
          <a:xfrm>
            <a:off x="1364223" y="942959"/>
            <a:ext cx="10193019" cy="26453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814"/>
              <a:buFont typeface="Arial"/>
              <a:buNone/>
              <a:defRPr b="1" i="0" sz="1814" u="none" cap="none" strike="noStrike">
                <a:solidFill>
                  <a:schemeClr val="dk2"/>
                </a:solidFill>
                <a:latin typeface="Calibri"/>
                <a:ea typeface="Calibri"/>
                <a:cs typeface="Calibri"/>
                <a:sym typeface="Calibri"/>
              </a:defRPr>
            </a:lvl1pPr>
            <a:lvl2pPr indent="-308610" lvl="1" marL="914400" marR="0" rtl="0" algn="l">
              <a:lnSpc>
                <a:spcPct val="100000"/>
              </a:lnSpc>
              <a:spcBef>
                <a:spcPts val="600"/>
              </a:spcBef>
              <a:spcAft>
                <a:spcPts val="0"/>
              </a:spcAft>
              <a:buClr>
                <a:schemeClr val="accent1"/>
              </a:buClr>
              <a:buSzPts val="1260"/>
              <a:buFont typeface="Noto Sans Symbols"/>
              <a:buChar char="●"/>
              <a:defRPr b="0" i="0" sz="1600" u="none" cap="none" strike="noStrike">
                <a:solidFill>
                  <a:schemeClr val="dk2"/>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chemeClr val="dk2"/>
              </a:buClr>
              <a:buSzPts val="1800"/>
              <a:buFont typeface="Trebuchet MS"/>
              <a:buChar char="•"/>
              <a:defRPr b="0" i="0" sz="1600" u="none" cap="none" strike="noStrike">
                <a:solidFill>
                  <a:schemeClr val="dk2"/>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chemeClr val="dk2"/>
              </a:buClr>
              <a:buSzPts val="1800"/>
              <a:buFont typeface="Trebuchet MS"/>
              <a:buChar char="−"/>
              <a:defRPr b="0" i="0" sz="1600" u="none" cap="none" strike="noStrike">
                <a:solidFill>
                  <a:schemeClr val="dk2"/>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chemeClr val="dk2"/>
              </a:buClr>
              <a:buSzPts val="1800"/>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44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7pPr>
            <a:lvl8pPr indent="-314325" lvl="7" marL="3657600" marR="0" rtl="0" algn="l">
              <a:lnSpc>
                <a:spcPct val="100000"/>
              </a:lnSpc>
              <a:spcBef>
                <a:spcPts val="600"/>
              </a:spcBef>
              <a:spcAft>
                <a:spcPts val="0"/>
              </a:spcAft>
              <a:buClr>
                <a:schemeClr val="dk2"/>
              </a:buClr>
              <a:buSzPts val="1350"/>
              <a:buFont typeface="Calibri"/>
              <a:buAutoNum type="arabicPeriod"/>
              <a:defRPr b="0" i="0" sz="1600" u="none" cap="none" strike="noStrike">
                <a:solidFill>
                  <a:schemeClr val="dk2"/>
                </a:solidFill>
                <a:latin typeface="Trebuchet MS"/>
                <a:ea typeface="Trebuchet MS"/>
                <a:cs typeface="Trebuchet MS"/>
                <a:sym typeface="Trebuchet MS"/>
              </a:defRPr>
            </a:lvl8pPr>
            <a:lvl9pPr indent="-314325" lvl="8" marL="4114800" marR="0" rtl="0" algn="l">
              <a:lnSpc>
                <a:spcPct val="100000"/>
              </a:lnSpc>
              <a:spcBef>
                <a:spcPts val="600"/>
              </a:spcBef>
              <a:spcAft>
                <a:spcPts val="600"/>
              </a:spcAft>
              <a:buClr>
                <a:schemeClr val="dk2"/>
              </a:buClr>
              <a:buSzPts val="1350"/>
              <a:buFont typeface="Calibri"/>
              <a:buAutoNum type="alphaLcPeriod"/>
              <a:defRPr b="0" i="0" sz="1600" u="none" cap="none" strike="noStrike">
                <a:solidFill>
                  <a:schemeClr val="dk2"/>
                </a:solidFill>
                <a:latin typeface="Trebuchet MS"/>
                <a:ea typeface="Trebuchet MS"/>
                <a:cs typeface="Trebuchet MS"/>
                <a:sym typeface="Trebuchet MS"/>
              </a:defRPr>
            </a:lvl9pPr>
          </a:lstStyle>
          <a:p/>
        </p:txBody>
      </p:sp>
      <p:sp>
        <p:nvSpPr>
          <p:cNvPr id="416" name="Google Shape;416;p40"/>
          <p:cNvSpPr txBox="1"/>
          <p:nvPr>
            <p:ph idx="2" type="body"/>
          </p:nvPr>
        </p:nvSpPr>
        <p:spPr>
          <a:xfrm>
            <a:off x="1364223" y="1248649"/>
            <a:ext cx="10193019" cy="391903"/>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308610" lvl="1" marL="914400" marR="0" rtl="0" algn="l">
              <a:lnSpc>
                <a:spcPct val="100000"/>
              </a:lnSpc>
              <a:spcBef>
                <a:spcPts val="600"/>
              </a:spcBef>
              <a:spcAft>
                <a:spcPts val="0"/>
              </a:spcAft>
              <a:buClr>
                <a:schemeClr val="accent1"/>
              </a:buClr>
              <a:buSzPts val="1260"/>
              <a:buFont typeface="Noto Sans Symbols"/>
              <a:buChar char="●"/>
              <a:defRPr b="0" i="0" sz="1600" u="none" cap="none" strike="noStrike">
                <a:solidFill>
                  <a:schemeClr val="dk2"/>
                </a:solidFill>
                <a:latin typeface="Trebuchet MS"/>
                <a:ea typeface="Trebuchet MS"/>
                <a:cs typeface="Trebuchet MS"/>
                <a:sym typeface="Trebuchet MS"/>
              </a:defRPr>
            </a:lvl2pPr>
            <a:lvl3pPr indent="-342900" lvl="2" marL="1371600" marR="0" rtl="0" algn="l">
              <a:lnSpc>
                <a:spcPct val="100000"/>
              </a:lnSpc>
              <a:spcBef>
                <a:spcPts val="600"/>
              </a:spcBef>
              <a:spcAft>
                <a:spcPts val="0"/>
              </a:spcAft>
              <a:buClr>
                <a:schemeClr val="dk2"/>
              </a:buClr>
              <a:buSzPts val="1800"/>
              <a:buFont typeface="Trebuchet MS"/>
              <a:buChar char="•"/>
              <a:defRPr b="0" i="0" sz="1600" u="none" cap="none" strike="noStrike">
                <a:solidFill>
                  <a:schemeClr val="dk2"/>
                </a:solidFill>
                <a:latin typeface="Trebuchet MS"/>
                <a:ea typeface="Trebuchet MS"/>
                <a:cs typeface="Trebuchet MS"/>
                <a:sym typeface="Trebuchet MS"/>
              </a:defRPr>
            </a:lvl3pPr>
            <a:lvl4pPr indent="-342900" lvl="3" marL="1828800" marR="0" rtl="0" algn="l">
              <a:lnSpc>
                <a:spcPct val="100000"/>
              </a:lnSpc>
              <a:spcBef>
                <a:spcPts val="600"/>
              </a:spcBef>
              <a:spcAft>
                <a:spcPts val="0"/>
              </a:spcAft>
              <a:buClr>
                <a:schemeClr val="dk2"/>
              </a:buClr>
              <a:buSzPts val="1800"/>
              <a:buFont typeface="Trebuchet MS"/>
              <a:buChar char="−"/>
              <a:defRPr b="0" i="0" sz="1600" u="none" cap="none" strike="noStrike">
                <a:solidFill>
                  <a:schemeClr val="dk2"/>
                </a:solidFill>
                <a:latin typeface="Trebuchet MS"/>
                <a:ea typeface="Trebuchet MS"/>
                <a:cs typeface="Trebuchet MS"/>
                <a:sym typeface="Trebuchet MS"/>
              </a:defRPr>
            </a:lvl4pPr>
            <a:lvl5pPr indent="-342900" lvl="4" marL="2286000" marR="0" rtl="0" algn="l">
              <a:lnSpc>
                <a:spcPct val="100000"/>
              </a:lnSpc>
              <a:spcBef>
                <a:spcPts val="600"/>
              </a:spcBef>
              <a:spcAft>
                <a:spcPts val="0"/>
              </a:spcAft>
              <a:buClr>
                <a:schemeClr val="dk2"/>
              </a:buClr>
              <a:buSzPts val="1800"/>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44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7pPr>
            <a:lvl8pPr indent="-314325" lvl="7" marL="3657600" marR="0" rtl="0" algn="l">
              <a:lnSpc>
                <a:spcPct val="100000"/>
              </a:lnSpc>
              <a:spcBef>
                <a:spcPts val="600"/>
              </a:spcBef>
              <a:spcAft>
                <a:spcPts val="0"/>
              </a:spcAft>
              <a:buClr>
                <a:schemeClr val="dk2"/>
              </a:buClr>
              <a:buSzPts val="1350"/>
              <a:buFont typeface="Calibri"/>
              <a:buAutoNum type="arabicPeriod"/>
              <a:defRPr b="0" i="0" sz="1600" u="none" cap="none" strike="noStrike">
                <a:solidFill>
                  <a:schemeClr val="dk2"/>
                </a:solidFill>
                <a:latin typeface="Trebuchet MS"/>
                <a:ea typeface="Trebuchet MS"/>
                <a:cs typeface="Trebuchet MS"/>
                <a:sym typeface="Trebuchet MS"/>
              </a:defRPr>
            </a:lvl8pPr>
            <a:lvl9pPr indent="-314325" lvl="8" marL="4114800" marR="0" rtl="0" algn="l">
              <a:lnSpc>
                <a:spcPct val="100000"/>
              </a:lnSpc>
              <a:spcBef>
                <a:spcPts val="600"/>
              </a:spcBef>
              <a:spcAft>
                <a:spcPts val="600"/>
              </a:spcAft>
              <a:buClr>
                <a:schemeClr val="dk2"/>
              </a:buClr>
              <a:buSzPts val="1350"/>
              <a:buFont typeface="Calibri"/>
              <a:buAutoNum type="alphaLcPeriod"/>
              <a:defRPr b="0" i="0" sz="1600" u="none" cap="none" strike="noStrike">
                <a:solidFill>
                  <a:schemeClr val="dk2"/>
                </a:solidFill>
                <a:latin typeface="Trebuchet MS"/>
                <a:ea typeface="Trebuchet MS"/>
                <a:cs typeface="Trebuchet MS"/>
                <a:sym typeface="Trebuchet MS"/>
              </a:defRPr>
            </a:lvl9pPr>
          </a:lstStyle>
          <a:p/>
        </p:txBody>
      </p:sp>
      <p:sp>
        <p:nvSpPr>
          <p:cNvPr id="417" name="Google Shape;417;p40"/>
          <p:cNvSpPr txBox="1"/>
          <p:nvPr>
            <p:ph idx="12" type="sldNum"/>
          </p:nvPr>
        </p:nvSpPr>
        <p:spPr>
          <a:xfrm>
            <a:off x="11083602" y="6440711"/>
            <a:ext cx="473001" cy="147215"/>
          </a:xfrm>
          <a:prstGeom prst="rect">
            <a:avLst/>
          </a:prstGeom>
          <a:noFill/>
          <a:ln>
            <a:noFill/>
          </a:ln>
        </p:spPr>
        <p:txBody>
          <a:bodyPr anchorCtr="0" anchor="t" bIns="0" lIns="0" spcFirstLastPara="1" rIns="0" wrap="square" tIns="0">
            <a:noAutofit/>
          </a:bodyPr>
          <a:lstStyle>
            <a:lvl1pPr indent="0" lvl="0" marL="0" marR="0" algn="r">
              <a:spcBef>
                <a:spcPts val="0"/>
              </a:spcBef>
              <a:spcAft>
                <a:spcPts val="0"/>
              </a:spcAft>
              <a:buClr>
                <a:srgbClr val="27FFB8"/>
              </a:buClr>
              <a:buSzPts val="544"/>
              <a:buFont typeface="Trebuchet MS"/>
              <a:buNone/>
              <a:defRPr b="0" i="0" sz="544" u="none" cap="none" strike="noStrike">
                <a:solidFill>
                  <a:srgbClr val="27FFB8"/>
                </a:solidFill>
                <a:latin typeface="Trebuchet MS"/>
                <a:ea typeface="Trebuchet MS"/>
                <a:cs typeface="Trebuchet MS"/>
                <a:sym typeface="Trebuchet MS"/>
              </a:defRPr>
            </a:lvl1pPr>
            <a:lvl2pPr indent="0" lvl="1" marL="0" marR="0" algn="r">
              <a:spcBef>
                <a:spcPts val="0"/>
              </a:spcBef>
              <a:spcAft>
                <a:spcPts val="0"/>
              </a:spcAft>
              <a:buClr>
                <a:srgbClr val="27FFB8"/>
              </a:buClr>
              <a:buSzPts val="544"/>
              <a:buFont typeface="Trebuchet MS"/>
              <a:buNone/>
              <a:defRPr b="0" i="0" sz="544" u="none" cap="none" strike="noStrike">
                <a:solidFill>
                  <a:srgbClr val="27FFB8"/>
                </a:solidFill>
                <a:latin typeface="Trebuchet MS"/>
                <a:ea typeface="Trebuchet MS"/>
                <a:cs typeface="Trebuchet MS"/>
                <a:sym typeface="Trebuchet MS"/>
              </a:defRPr>
            </a:lvl2pPr>
            <a:lvl3pPr indent="0" lvl="2" marL="0" marR="0" algn="r">
              <a:spcBef>
                <a:spcPts val="0"/>
              </a:spcBef>
              <a:spcAft>
                <a:spcPts val="0"/>
              </a:spcAft>
              <a:buClr>
                <a:srgbClr val="27FFB8"/>
              </a:buClr>
              <a:buSzPts val="544"/>
              <a:buFont typeface="Trebuchet MS"/>
              <a:buNone/>
              <a:defRPr b="0" i="0" sz="544" u="none" cap="none" strike="noStrike">
                <a:solidFill>
                  <a:srgbClr val="27FFB8"/>
                </a:solidFill>
                <a:latin typeface="Trebuchet MS"/>
                <a:ea typeface="Trebuchet MS"/>
                <a:cs typeface="Trebuchet MS"/>
                <a:sym typeface="Trebuchet MS"/>
              </a:defRPr>
            </a:lvl3pPr>
            <a:lvl4pPr indent="0" lvl="3" marL="0" marR="0" algn="r">
              <a:spcBef>
                <a:spcPts val="0"/>
              </a:spcBef>
              <a:spcAft>
                <a:spcPts val="0"/>
              </a:spcAft>
              <a:buClr>
                <a:srgbClr val="27FFB8"/>
              </a:buClr>
              <a:buSzPts val="544"/>
              <a:buFont typeface="Trebuchet MS"/>
              <a:buNone/>
              <a:defRPr b="0" i="0" sz="544" u="none" cap="none" strike="noStrike">
                <a:solidFill>
                  <a:srgbClr val="27FFB8"/>
                </a:solidFill>
                <a:latin typeface="Trebuchet MS"/>
                <a:ea typeface="Trebuchet MS"/>
                <a:cs typeface="Trebuchet MS"/>
                <a:sym typeface="Trebuchet MS"/>
              </a:defRPr>
            </a:lvl4pPr>
            <a:lvl5pPr indent="0" lvl="4" marL="0" marR="0" algn="r">
              <a:spcBef>
                <a:spcPts val="0"/>
              </a:spcBef>
              <a:spcAft>
                <a:spcPts val="0"/>
              </a:spcAft>
              <a:buClr>
                <a:srgbClr val="27FFB8"/>
              </a:buClr>
              <a:buSzPts val="544"/>
              <a:buFont typeface="Trebuchet MS"/>
              <a:buNone/>
              <a:defRPr b="0" i="0" sz="544" u="none" cap="none" strike="noStrike">
                <a:solidFill>
                  <a:srgbClr val="27FFB8"/>
                </a:solidFill>
                <a:latin typeface="Trebuchet MS"/>
                <a:ea typeface="Trebuchet MS"/>
                <a:cs typeface="Trebuchet MS"/>
                <a:sym typeface="Trebuchet MS"/>
              </a:defRPr>
            </a:lvl5pPr>
            <a:lvl6pPr indent="0" lvl="5" marL="0" marR="0" algn="r">
              <a:spcBef>
                <a:spcPts val="0"/>
              </a:spcBef>
              <a:spcAft>
                <a:spcPts val="0"/>
              </a:spcAft>
              <a:buClr>
                <a:srgbClr val="27FFB8"/>
              </a:buClr>
              <a:buSzPts val="544"/>
              <a:buFont typeface="Trebuchet MS"/>
              <a:buNone/>
              <a:defRPr b="0" i="0" sz="544" u="none" cap="none" strike="noStrike">
                <a:solidFill>
                  <a:srgbClr val="27FFB8"/>
                </a:solidFill>
                <a:latin typeface="Trebuchet MS"/>
                <a:ea typeface="Trebuchet MS"/>
                <a:cs typeface="Trebuchet MS"/>
                <a:sym typeface="Trebuchet MS"/>
              </a:defRPr>
            </a:lvl6pPr>
            <a:lvl7pPr indent="0" lvl="6" marL="0" marR="0" algn="r">
              <a:spcBef>
                <a:spcPts val="0"/>
              </a:spcBef>
              <a:spcAft>
                <a:spcPts val="0"/>
              </a:spcAft>
              <a:buClr>
                <a:srgbClr val="27FFB8"/>
              </a:buClr>
              <a:buSzPts val="544"/>
              <a:buFont typeface="Trebuchet MS"/>
              <a:buNone/>
              <a:defRPr b="0" i="0" sz="544" u="none" cap="none" strike="noStrike">
                <a:solidFill>
                  <a:srgbClr val="27FFB8"/>
                </a:solidFill>
                <a:latin typeface="Trebuchet MS"/>
                <a:ea typeface="Trebuchet MS"/>
                <a:cs typeface="Trebuchet MS"/>
                <a:sym typeface="Trebuchet MS"/>
              </a:defRPr>
            </a:lvl7pPr>
            <a:lvl8pPr indent="0" lvl="7" marL="0" marR="0" algn="r">
              <a:spcBef>
                <a:spcPts val="0"/>
              </a:spcBef>
              <a:spcAft>
                <a:spcPts val="0"/>
              </a:spcAft>
              <a:buClr>
                <a:srgbClr val="27FFB8"/>
              </a:buClr>
              <a:buSzPts val="544"/>
              <a:buFont typeface="Trebuchet MS"/>
              <a:buNone/>
              <a:defRPr b="0" i="0" sz="544" u="none" cap="none" strike="noStrike">
                <a:solidFill>
                  <a:srgbClr val="27FFB8"/>
                </a:solidFill>
                <a:latin typeface="Trebuchet MS"/>
                <a:ea typeface="Trebuchet MS"/>
                <a:cs typeface="Trebuchet MS"/>
                <a:sym typeface="Trebuchet MS"/>
              </a:defRPr>
            </a:lvl8pPr>
            <a:lvl9pPr indent="0" lvl="8" marL="0" marR="0" algn="r">
              <a:spcBef>
                <a:spcPts val="0"/>
              </a:spcBef>
              <a:spcAft>
                <a:spcPts val="0"/>
              </a:spcAft>
              <a:buClr>
                <a:srgbClr val="27FFB8"/>
              </a:buClr>
              <a:buSzPts val="544"/>
              <a:buFont typeface="Trebuchet MS"/>
              <a:buNone/>
              <a:defRPr b="0" i="0" sz="544" u="none" cap="none" strike="noStrike">
                <a:solidFill>
                  <a:srgbClr val="27FFB8"/>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hu-HU"/>
              <a:t>‹#›</a:t>
            </a:fld>
            <a:endParaRPr/>
          </a:p>
        </p:txBody>
      </p:sp>
      <p:sp>
        <p:nvSpPr>
          <p:cNvPr id="418" name="Google Shape;418;p40"/>
          <p:cNvSpPr txBox="1"/>
          <p:nvPr>
            <p:ph idx="11" type="ftr"/>
          </p:nvPr>
        </p:nvSpPr>
        <p:spPr>
          <a:xfrm>
            <a:off x="635397" y="6440711"/>
            <a:ext cx="9033122" cy="147215"/>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27FFB8"/>
              </a:buClr>
              <a:buSzPts val="1400"/>
              <a:buFont typeface="Trebuchet MS"/>
              <a:buNone/>
              <a:defRPr sz="544" cap="none">
                <a:solidFill>
                  <a:srgbClr val="27FFB8"/>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FS) + text field">
  <p:cSld name="background (FS) + text field">
    <p:spTree>
      <p:nvGrpSpPr>
        <p:cNvPr id="419" name="Shape 419"/>
        <p:cNvGrpSpPr/>
        <p:nvPr/>
      </p:nvGrpSpPr>
      <p:grpSpPr>
        <a:xfrm>
          <a:off x="0" y="0"/>
          <a:ext cx="0" cy="0"/>
          <a:chOff x="0" y="0"/>
          <a:chExt cx="0" cy="0"/>
        </a:xfrm>
      </p:grpSpPr>
      <p:sp>
        <p:nvSpPr>
          <p:cNvPr id="420" name="Google Shape;420;p41"/>
          <p:cNvSpPr/>
          <p:nvPr>
            <p:ph idx="2" type="pic"/>
          </p:nvPr>
        </p:nvSpPr>
        <p:spPr>
          <a:xfrm>
            <a:off x="1" y="0"/>
            <a:ext cx="12192000" cy="6858000"/>
          </a:xfrm>
          <a:prstGeom prst="rect">
            <a:avLst/>
          </a:prstGeom>
          <a:solidFill>
            <a:srgbClr val="F2F2F2"/>
          </a:solidFill>
          <a:ln>
            <a:noFill/>
          </a:ln>
        </p:spPr>
      </p:sp>
      <p:sp>
        <p:nvSpPr>
          <p:cNvPr id="421" name="Google Shape;421;p41"/>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a:solidFill>
                  <a:srgbClr val="ADADAD"/>
                </a:solidFill>
                <a:latin typeface="Trebuchet MS"/>
                <a:ea typeface="Trebuchet MS"/>
                <a:cs typeface="Trebuchet MS"/>
                <a:sym typeface="Trebuchet MS"/>
              </a:rPr>
              <a:t>© </a:t>
            </a:r>
            <a:r>
              <a:rPr lang="hu-HU" sz="800">
                <a:solidFill>
                  <a:srgbClr val="ADADAD"/>
                </a:solidFill>
                <a:latin typeface="Trebuchet MS"/>
                <a:ea typeface="Trebuchet MS"/>
                <a:cs typeface="Trebuchet MS"/>
                <a:sym typeface="Trebuchet MS"/>
              </a:rPr>
              <a:t>BDO</a:t>
            </a:r>
            <a:endParaRPr/>
          </a:p>
        </p:txBody>
      </p:sp>
      <p:sp>
        <p:nvSpPr>
          <p:cNvPr id="422" name="Google Shape;422;p41"/>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423" name="Google Shape;423;p41"/>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41"/>
          <p:cNvSpPr txBox="1"/>
          <p:nvPr>
            <p:ph idx="1" type="body"/>
          </p:nvPr>
        </p:nvSpPr>
        <p:spPr>
          <a:xfrm>
            <a:off x="485775" y="593725"/>
            <a:ext cx="3499200" cy="5531040"/>
          </a:xfrm>
          <a:prstGeom prst="rect">
            <a:avLst/>
          </a:prstGeom>
          <a:solidFill>
            <a:schemeClr val="lt1">
              <a:alpha val="80000"/>
            </a:schemeClr>
          </a:solidFill>
          <a:ln>
            <a:noFill/>
          </a:ln>
        </p:spPr>
        <p:txBody>
          <a:bodyPr anchorCtr="0" anchor="t" bIns="180000" lIns="180000" spcFirstLastPara="1" rIns="180000" wrap="square" tIns="18000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99719" lvl="1" marL="914400" marR="0" rtl="0" algn="l">
              <a:lnSpc>
                <a:spcPct val="100000"/>
              </a:lnSpc>
              <a:spcBef>
                <a:spcPts val="600"/>
              </a:spcBef>
              <a:spcAft>
                <a:spcPts val="0"/>
              </a:spcAft>
              <a:buClr>
                <a:schemeClr val="accent1"/>
              </a:buClr>
              <a:buSzPts val="1120"/>
              <a:buFont typeface="Noto Sans Symbols"/>
              <a:buChar char="►"/>
              <a:defRPr b="0" i="0" sz="1600" u="none" cap="none" strike="noStrike">
                <a:solidFill>
                  <a:schemeClr val="dk2"/>
                </a:solidFill>
                <a:latin typeface="Trebuchet MS"/>
                <a:ea typeface="Trebuchet MS"/>
                <a:cs typeface="Trebuchet MS"/>
                <a:sym typeface="Trebuchet MS"/>
              </a:defRPr>
            </a:lvl2pPr>
            <a:lvl3pPr indent="-330200" lvl="2" marL="1371600" marR="0" rtl="0" algn="l">
              <a:lnSpc>
                <a:spcPct val="100000"/>
              </a:lnSpc>
              <a:spcBef>
                <a:spcPts val="600"/>
              </a:spcBef>
              <a:spcAft>
                <a:spcPts val="0"/>
              </a:spcAft>
              <a:buClr>
                <a:schemeClr val="dk2"/>
              </a:buClr>
              <a:buSzPts val="1600"/>
              <a:buFont typeface="Trebuchet MS"/>
              <a:buChar char="•"/>
              <a:defRPr b="0" i="0" sz="1600" u="none" cap="none" strike="noStrike">
                <a:solidFill>
                  <a:schemeClr val="dk2"/>
                </a:solidFill>
                <a:latin typeface="Trebuchet MS"/>
                <a:ea typeface="Trebuchet MS"/>
                <a:cs typeface="Trebuchet MS"/>
                <a:sym typeface="Trebuchet MS"/>
              </a:defRPr>
            </a:lvl3pPr>
            <a:lvl4pPr indent="-330200" lvl="3" marL="1828800" marR="0" rtl="0" algn="l">
              <a:lnSpc>
                <a:spcPct val="100000"/>
              </a:lnSpc>
              <a:spcBef>
                <a:spcPts val="600"/>
              </a:spcBef>
              <a:spcAft>
                <a:spcPts val="0"/>
              </a:spcAft>
              <a:buClr>
                <a:schemeClr val="dk2"/>
              </a:buClr>
              <a:buSzPts val="1600"/>
              <a:buFont typeface="Trebuchet MS"/>
              <a:buChar char="−"/>
              <a:defRPr b="0" i="0" sz="1600" u="none" cap="none" strike="noStrike">
                <a:solidFill>
                  <a:schemeClr val="dk2"/>
                </a:solidFill>
                <a:latin typeface="Trebuchet MS"/>
                <a:ea typeface="Trebuchet MS"/>
                <a:cs typeface="Trebuchet MS"/>
                <a:sym typeface="Trebuchet MS"/>
              </a:defRPr>
            </a:lvl4pPr>
            <a:lvl5pPr indent="-271272" lvl="4" marL="2286000" marR="0" rtl="0" algn="l">
              <a:lnSpc>
                <a:spcPct val="100000"/>
              </a:lnSpc>
              <a:spcBef>
                <a:spcPts val="600"/>
              </a:spcBef>
              <a:spcAft>
                <a:spcPts val="0"/>
              </a:spcAft>
              <a:buClr>
                <a:schemeClr val="dk2"/>
              </a:buClr>
              <a:buSzPts val="672"/>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304800" lvl="7" marL="3657600" marR="0" rtl="0" algn="l">
              <a:lnSpc>
                <a:spcPct val="100000"/>
              </a:lnSpc>
              <a:spcBef>
                <a:spcPts val="600"/>
              </a:spcBef>
              <a:spcAft>
                <a:spcPts val="0"/>
              </a:spcAft>
              <a:buClr>
                <a:schemeClr val="dk2"/>
              </a:buClr>
              <a:buSzPts val="1200"/>
              <a:buFont typeface="Calibri"/>
              <a:buAutoNum type="arabicPeriod"/>
              <a:defRPr b="0" i="0" sz="1600" u="none" cap="none" strike="noStrike">
                <a:solidFill>
                  <a:schemeClr val="dk2"/>
                </a:solidFill>
                <a:latin typeface="Trebuchet MS"/>
                <a:ea typeface="Trebuchet MS"/>
                <a:cs typeface="Trebuchet MS"/>
                <a:sym typeface="Trebuchet MS"/>
              </a:defRPr>
            </a:lvl8pPr>
            <a:lvl9pPr indent="-304800" lvl="8" marL="4114800" marR="0" rtl="0" algn="l">
              <a:lnSpc>
                <a:spcPct val="100000"/>
              </a:lnSpc>
              <a:spcBef>
                <a:spcPts val="600"/>
              </a:spcBef>
              <a:spcAft>
                <a:spcPts val="600"/>
              </a:spcAft>
              <a:buClr>
                <a:schemeClr val="dk2"/>
              </a:buClr>
              <a:buSzPts val="1200"/>
              <a:buFont typeface="Calibri"/>
              <a:buAutoNum type="alphaLcPeriod"/>
              <a:defRPr b="0" i="0" sz="16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2738">
          <p15:clr>
            <a:srgbClr val="FBAE40"/>
          </p15:clr>
        </p15:guide>
        <p15:guide id="2" pos="251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margin object 50% (right)">
  <p:cSld name="no-margin object 50% (right)">
    <p:spTree>
      <p:nvGrpSpPr>
        <p:cNvPr id="425" name="Shape 425"/>
        <p:cNvGrpSpPr/>
        <p:nvPr/>
      </p:nvGrpSpPr>
      <p:grpSpPr>
        <a:xfrm>
          <a:off x="0" y="0"/>
          <a:ext cx="0" cy="0"/>
          <a:chOff x="0" y="0"/>
          <a:chExt cx="0" cy="0"/>
        </a:xfrm>
      </p:grpSpPr>
      <p:grpSp>
        <p:nvGrpSpPr>
          <p:cNvPr id="426" name="Google Shape;426;p42"/>
          <p:cNvGrpSpPr/>
          <p:nvPr/>
        </p:nvGrpSpPr>
        <p:grpSpPr>
          <a:xfrm>
            <a:off x="6276975" y="0"/>
            <a:ext cx="5915025" cy="6858000"/>
            <a:chOff x="6276975" y="0"/>
            <a:chExt cx="5915025" cy="6858000"/>
          </a:xfrm>
        </p:grpSpPr>
        <p:sp>
          <p:nvSpPr>
            <p:cNvPr id="427" name="Google Shape;427;p42"/>
            <p:cNvSpPr/>
            <p:nvPr/>
          </p:nvSpPr>
          <p:spPr>
            <a:xfrm>
              <a:off x="6276975" y="0"/>
              <a:ext cx="5915025" cy="6857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2"/>
            <p:cNvSpPr/>
            <p:nvPr/>
          </p:nvSpPr>
          <p:spPr>
            <a:xfrm>
              <a:off x="6276975" y="0"/>
              <a:ext cx="5915024" cy="6857999"/>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29" name="Google Shape;429;p42"/>
            <p:cNvPicPr preferRelativeResize="0"/>
            <p:nvPr/>
          </p:nvPicPr>
          <p:blipFill rotWithShape="1">
            <a:blip r:embed="rId2">
              <a:alphaModFix/>
            </a:blip>
            <a:srcRect b="0" l="0" r="0" t="0"/>
            <a:stretch/>
          </p:blipFill>
          <p:spPr>
            <a:xfrm>
              <a:off x="6276975" y="0"/>
              <a:ext cx="5914800" cy="6858000"/>
            </a:xfrm>
            <a:prstGeom prst="rect">
              <a:avLst/>
            </a:prstGeom>
            <a:noFill/>
            <a:ln>
              <a:noFill/>
            </a:ln>
          </p:spPr>
        </p:pic>
      </p:grpSp>
      <p:sp>
        <p:nvSpPr>
          <p:cNvPr id="430" name="Google Shape;430;p42"/>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a:solidFill>
                  <a:srgbClr val="ADADAD"/>
                </a:solidFill>
                <a:latin typeface="Trebuchet MS"/>
                <a:ea typeface="Trebuchet MS"/>
                <a:cs typeface="Trebuchet MS"/>
                <a:sym typeface="Trebuchet MS"/>
              </a:rPr>
              <a:t>© </a:t>
            </a:r>
            <a:r>
              <a:rPr lang="hu-HU" sz="800">
                <a:solidFill>
                  <a:srgbClr val="ADADAD"/>
                </a:solidFill>
                <a:latin typeface="Trebuchet MS"/>
                <a:ea typeface="Trebuchet MS"/>
                <a:cs typeface="Trebuchet MS"/>
                <a:sym typeface="Trebuchet MS"/>
              </a:rPr>
              <a:t>BDO</a:t>
            </a:r>
            <a:endParaRPr/>
          </a:p>
        </p:txBody>
      </p:sp>
      <p:sp>
        <p:nvSpPr>
          <p:cNvPr id="431" name="Google Shape;431;p42"/>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432" name="Google Shape;432;p42"/>
          <p:cNvSpPr txBox="1"/>
          <p:nvPr>
            <p:ph idx="11" type="ftr"/>
          </p:nvPr>
        </p:nvSpPr>
        <p:spPr>
          <a:xfrm>
            <a:off x="485776" y="6497708"/>
            <a:ext cx="5429251"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 name="Google Shape;433;p42"/>
          <p:cNvSpPr txBox="1"/>
          <p:nvPr>
            <p:ph idx="1" type="body"/>
          </p:nvPr>
        </p:nvSpPr>
        <p:spPr>
          <a:xfrm>
            <a:off x="6635838" y="593725"/>
            <a:ext cx="5068800" cy="5531040"/>
          </a:xfrm>
          <a:prstGeom prst="rect">
            <a:avLst/>
          </a:prstGeom>
          <a:noFill/>
          <a:ln>
            <a:noFill/>
          </a:ln>
        </p:spPr>
        <p:txBody>
          <a:bodyPr anchorCtr="0" anchor="t" bIns="45700" lIns="91425" spcFirstLastPara="1" rIns="91425" wrap="square" tIns="180000">
            <a:noAutofit/>
          </a:bodyPr>
          <a:lstStyle>
            <a:lvl1pPr indent="-228600" lvl="0" marL="457200" marR="0" rtl="0" algn="ctr">
              <a:lnSpc>
                <a:spcPct val="100000"/>
              </a:lnSpc>
              <a:spcBef>
                <a:spcPts val="0"/>
              </a:spcBef>
              <a:spcAft>
                <a:spcPts val="0"/>
              </a:spcAft>
              <a:buClr>
                <a:srgbClr val="ADADAD"/>
              </a:buClr>
              <a:buSzPts val="800"/>
              <a:buFont typeface="Arial"/>
              <a:buNone/>
              <a:defRPr b="0" i="0" sz="800" u="none" cap="none" strike="noStrike">
                <a:solidFill>
                  <a:srgbClr val="ADADAD"/>
                </a:solidFill>
                <a:latin typeface="Trebuchet MS"/>
                <a:ea typeface="Trebuchet MS"/>
                <a:cs typeface="Trebuchet MS"/>
                <a:sym typeface="Trebuchet MS"/>
              </a:defRPr>
            </a:lvl1pPr>
            <a:lvl2pPr indent="-299719" lvl="1" marL="914400" marR="0" rtl="0" algn="l">
              <a:lnSpc>
                <a:spcPct val="100000"/>
              </a:lnSpc>
              <a:spcBef>
                <a:spcPts val="600"/>
              </a:spcBef>
              <a:spcAft>
                <a:spcPts val="0"/>
              </a:spcAft>
              <a:buClr>
                <a:schemeClr val="accent1"/>
              </a:buClr>
              <a:buSzPts val="1120"/>
              <a:buFont typeface="Noto Sans Symbols"/>
              <a:buChar char="►"/>
              <a:defRPr b="0" i="0" sz="1600" u="none" cap="none" strike="noStrike">
                <a:solidFill>
                  <a:schemeClr val="dk2"/>
                </a:solidFill>
                <a:latin typeface="Trebuchet MS"/>
                <a:ea typeface="Trebuchet MS"/>
                <a:cs typeface="Trebuchet MS"/>
                <a:sym typeface="Trebuchet MS"/>
              </a:defRPr>
            </a:lvl2pPr>
            <a:lvl3pPr indent="-330200" lvl="2" marL="1371600" marR="0" rtl="0" algn="l">
              <a:lnSpc>
                <a:spcPct val="100000"/>
              </a:lnSpc>
              <a:spcBef>
                <a:spcPts val="600"/>
              </a:spcBef>
              <a:spcAft>
                <a:spcPts val="0"/>
              </a:spcAft>
              <a:buClr>
                <a:schemeClr val="dk2"/>
              </a:buClr>
              <a:buSzPts val="1600"/>
              <a:buFont typeface="Trebuchet MS"/>
              <a:buChar char="•"/>
              <a:defRPr b="0" i="0" sz="1600" u="none" cap="none" strike="noStrike">
                <a:solidFill>
                  <a:schemeClr val="dk2"/>
                </a:solidFill>
                <a:latin typeface="Trebuchet MS"/>
                <a:ea typeface="Trebuchet MS"/>
                <a:cs typeface="Trebuchet MS"/>
                <a:sym typeface="Trebuchet MS"/>
              </a:defRPr>
            </a:lvl3pPr>
            <a:lvl4pPr indent="-330200" lvl="3" marL="1828800" marR="0" rtl="0" algn="l">
              <a:lnSpc>
                <a:spcPct val="100000"/>
              </a:lnSpc>
              <a:spcBef>
                <a:spcPts val="600"/>
              </a:spcBef>
              <a:spcAft>
                <a:spcPts val="0"/>
              </a:spcAft>
              <a:buClr>
                <a:schemeClr val="dk2"/>
              </a:buClr>
              <a:buSzPts val="1600"/>
              <a:buFont typeface="Trebuchet MS"/>
              <a:buChar char="−"/>
              <a:defRPr b="0" i="0" sz="1600" u="none" cap="none" strike="noStrike">
                <a:solidFill>
                  <a:schemeClr val="dk2"/>
                </a:solidFill>
                <a:latin typeface="Trebuchet MS"/>
                <a:ea typeface="Trebuchet MS"/>
                <a:cs typeface="Trebuchet MS"/>
                <a:sym typeface="Trebuchet MS"/>
              </a:defRPr>
            </a:lvl4pPr>
            <a:lvl5pPr indent="-271272" lvl="4" marL="2286000" marR="0" rtl="0" algn="l">
              <a:lnSpc>
                <a:spcPct val="100000"/>
              </a:lnSpc>
              <a:spcBef>
                <a:spcPts val="600"/>
              </a:spcBef>
              <a:spcAft>
                <a:spcPts val="0"/>
              </a:spcAft>
              <a:buClr>
                <a:schemeClr val="dk2"/>
              </a:buClr>
              <a:buSzPts val="672"/>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304800" lvl="7" marL="3657600" marR="0" rtl="0" algn="l">
              <a:lnSpc>
                <a:spcPct val="100000"/>
              </a:lnSpc>
              <a:spcBef>
                <a:spcPts val="600"/>
              </a:spcBef>
              <a:spcAft>
                <a:spcPts val="0"/>
              </a:spcAft>
              <a:buClr>
                <a:schemeClr val="dk2"/>
              </a:buClr>
              <a:buSzPts val="1200"/>
              <a:buFont typeface="Calibri"/>
              <a:buAutoNum type="arabicPeriod"/>
              <a:defRPr b="0" i="0" sz="1600" u="none" cap="none" strike="noStrike">
                <a:solidFill>
                  <a:schemeClr val="dk2"/>
                </a:solidFill>
                <a:latin typeface="Trebuchet MS"/>
                <a:ea typeface="Trebuchet MS"/>
                <a:cs typeface="Trebuchet MS"/>
                <a:sym typeface="Trebuchet MS"/>
              </a:defRPr>
            </a:lvl8pPr>
            <a:lvl9pPr indent="-304800" lvl="8" marL="4114800" marR="0" rtl="0" algn="l">
              <a:lnSpc>
                <a:spcPct val="100000"/>
              </a:lnSpc>
              <a:spcBef>
                <a:spcPts val="600"/>
              </a:spcBef>
              <a:spcAft>
                <a:spcPts val="600"/>
              </a:spcAft>
              <a:buClr>
                <a:schemeClr val="dk2"/>
              </a:buClr>
              <a:buSzPts val="1200"/>
              <a:buFont typeface="Calibri"/>
              <a:buAutoNum type="alphaLcPeriod"/>
              <a:defRPr b="0" i="0" sz="1600" u="none" cap="none" strike="noStrike">
                <a:solidFill>
                  <a:schemeClr val="dk2"/>
                </a:solidFill>
                <a:latin typeface="Trebuchet MS"/>
                <a:ea typeface="Trebuchet MS"/>
                <a:cs typeface="Trebuchet MS"/>
                <a:sym typeface="Trebuchet MS"/>
              </a:defRPr>
            </a:lvl9pPr>
          </a:lstStyle>
          <a:p/>
        </p:txBody>
      </p:sp>
      <p:sp>
        <p:nvSpPr>
          <p:cNvPr id="434" name="Google Shape;434;p42"/>
          <p:cNvSpPr txBox="1"/>
          <p:nvPr>
            <p:ph type="title"/>
          </p:nvPr>
        </p:nvSpPr>
        <p:spPr>
          <a:xfrm>
            <a:off x="485776" y="593724"/>
            <a:ext cx="542925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5" name="Google Shape;435;p42"/>
          <p:cNvSpPr txBox="1"/>
          <p:nvPr>
            <p:ph idx="2" type="body"/>
          </p:nvPr>
        </p:nvSpPr>
        <p:spPr>
          <a:xfrm>
            <a:off x="485775" y="1076325"/>
            <a:ext cx="5429249"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304800" lvl="7" marL="3657600" marR="0" rtl="0" algn="l">
              <a:lnSpc>
                <a:spcPct val="100000"/>
              </a:lnSpc>
              <a:spcBef>
                <a:spcPts val="600"/>
              </a:spcBef>
              <a:spcAft>
                <a:spcPts val="0"/>
              </a:spcAft>
              <a:buClr>
                <a:schemeClr val="dk2"/>
              </a:buClr>
              <a:buSzPts val="1200"/>
              <a:buFont typeface="Calibri"/>
              <a:buAutoNum type="arabicPeriod"/>
              <a:defRPr b="0" i="0" sz="1600" u="none" cap="none" strike="noStrike">
                <a:solidFill>
                  <a:schemeClr val="dk2"/>
                </a:solidFill>
                <a:latin typeface="Trebuchet MS"/>
                <a:ea typeface="Trebuchet MS"/>
                <a:cs typeface="Trebuchet MS"/>
                <a:sym typeface="Trebuchet MS"/>
              </a:defRPr>
            </a:lvl8pPr>
            <a:lvl9pPr indent="-304800" lvl="8" marL="4114800" marR="0" rtl="0" algn="l">
              <a:lnSpc>
                <a:spcPct val="100000"/>
              </a:lnSpc>
              <a:spcBef>
                <a:spcPts val="600"/>
              </a:spcBef>
              <a:spcAft>
                <a:spcPts val="600"/>
              </a:spcAft>
              <a:buClr>
                <a:schemeClr val="dk2"/>
              </a:buClr>
              <a:buSzPts val="1200"/>
              <a:buFont typeface="Calibri"/>
              <a:buAutoNum type="alphaLcPeriod"/>
              <a:defRPr b="0" i="0" sz="16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3726">
          <p15:clr>
            <a:srgbClr val="FBAE40"/>
          </p15:clr>
        </p15:guide>
        <p15:guide id="2" pos="395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ground (FS) + text field">
  <p:cSld name="1_background (FS) + text field">
    <p:spTree>
      <p:nvGrpSpPr>
        <p:cNvPr id="436" name="Shape 436"/>
        <p:cNvGrpSpPr/>
        <p:nvPr/>
      </p:nvGrpSpPr>
      <p:grpSpPr>
        <a:xfrm>
          <a:off x="0" y="0"/>
          <a:ext cx="0" cy="0"/>
          <a:chOff x="0" y="0"/>
          <a:chExt cx="0" cy="0"/>
        </a:xfrm>
      </p:grpSpPr>
      <p:sp>
        <p:nvSpPr>
          <p:cNvPr id="437" name="Google Shape;437;p43"/>
          <p:cNvSpPr/>
          <p:nvPr>
            <p:ph idx="2" type="pic"/>
          </p:nvPr>
        </p:nvSpPr>
        <p:spPr>
          <a:xfrm>
            <a:off x="1" y="0"/>
            <a:ext cx="12192000" cy="6858000"/>
          </a:xfrm>
          <a:prstGeom prst="rect">
            <a:avLst/>
          </a:prstGeom>
          <a:solidFill>
            <a:srgbClr val="F2F2F2"/>
          </a:solidFill>
          <a:ln>
            <a:noFill/>
          </a:ln>
        </p:spPr>
      </p:sp>
      <p:sp>
        <p:nvSpPr>
          <p:cNvPr id="438" name="Google Shape;438;p43"/>
          <p:cNvSpPr txBox="1"/>
          <p:nvPr>
            <p:ph idx="1" type="body"/>
          </p:nvPr>
        </p:nvSpPr>
        <p:spPr>
          <a:xfrm>
            <a:off x="485776" y="593725"/>
            <a:ext cx="3499200" cy="5533475"/>
          </a:xfrm>
          <a:prstGeom prst="rect">
            <a:avLst/>
          </a:prstGeom>
          <a:solidFill>
            <a:schemeClr val="lt1"/>
          </a:solid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304800" lvl="7" marL="3657600" marR="0" rtl="0" algn="l">
              <a:lnSpc>
                <a:spcPct val="100000"/>
              </a:lnSpc>
              <a:spcBef>
                <a:spcPts val="600"/>
              </a:spcBef>
              <a:spcAft>
                <a:spcPts val="0"/>
              </a:spcAft>
              <a:buClr>
                <a:schemeClr val="dk2"/>
              </a:buClr>
              <a:buSzPts val="1200"/>
              <a:buFont typeface="Calibri"/>
              <a:buAutoNum type="arabicPeriod"/>
              <a:defRPr b="0" i="0" sz="1600" u="none" cap="none" strike="noStrike">
                <a:solidFill>
                  <a:schemeClr val="dk2"/>
                </a:solidFill>
                <a:latin typeface="Trebuchet MS"/>
                <a:ea typeface="Trebuchet MS"/>
                <a:cs typeface="Trebuchet MS"/>
                <a:sym typeface="Trebuchet MS"/>
              </a:defRPr>
            </a:lvl8pPr>
            <a:lvl9pPr indent="-304800" lvl="8" marL="4114800" marR="0" rtl="0" algn="l">
              <a:lnSpc>
                <a:spcPct val="100000"/>
              </a:lnSpc>
              <a:spcBef>
                <a:spcPts val="600"/>
              </a:spcBef>
              <a:spcAft>
                <a:spcPts val="600"/>
              </a:spcAft>
              <a:buClr>
                <a:schemeClr val="dk2"/>
              </a:buClr>
              <a:buSzPts val="1200"/>
              <a:buFont typeface="Calibri"/>
              <a:buAutoNum type="alphaLcPeriod"/>
              <a:defRPr b="0" i="0" sz="1600" u="none" cap="none" strike="noStrike">
                <a:solidFill>
                  <a:schemeClr val="dk2"/>
                </a:solidFill>
                <a:latin typeface="Trebuchet MS"/>
                <a:ea typeface="Trebuchet MS"/>
                <a:cs typeface="Trebuchet MS"/>
                <a:sym typeface="Trebuchet MS"/>
              </a:defRPr>
            </a:lvl9pPr>
          </a:lstStyle>
          <a:p/>
        </p:txBody>
      </p:sp>
      <p:sp>
        <p:nvSpPr>
          <p:cNvPr id="439" name="Google Shape;439;p43"/>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a:solidFill>
                  <a:srgbClr val="ADADAD"/>
                </a:solidFill>
                <a:latin typeface="Trebuchet MS"/>
                <a:ea typeface="Trebuchet MS"/>
                <a:cs typeface="Trebuchet MS"/>
                <a:sym typeface="Trebuchet MS"/>
              </a:rPr>
              <a:t>© </a:t>
            </a:r>
            <a:r>
              <a:rPr lang="hu-HU" sz="800">
                <a:solidFill>
                  <a:srgbClr val="ADADAD"/>
                </a:solidFill>
                <a:latin typeface="Trebuchet MS"/>
                <a:ea typeface="Trebuchet MS"/>
                <a:cs typeface="Trebuchet MS"/>
                <a:sym typeface="Trebuchet MS"/>
              </a:rPr>
              <a:t>BDO</a:t>
            </a:r>
            <a:endParaRPr/>
          </a:p>
        </p:txBody>
      </p:sp>
      <p:sp>
        <p:nvSpPr>
          <p:cNvPr id="440" name="Google Shape;440;p43"/>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441" name="Google Shape;441;p43"/>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2738">
          <p15:clr>
            <a:srgbClr val="FBAE40"/>
          </p15:clr>
        </p15:guide>
        <p15:guide id="2" pos="251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442" name="Shape 4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cover">
  <p:cSld name="back cover">
    <p:spTree>
      <p:nvGrpSpPr>
        <p:cNvPr id="443" name="Shape 443"/>
        <p:cNvGrpSpPr/>
        <p:nvPr/>
      </p:nvGrpSpPr>
      <p:grpSpPr>
        <a:xfrm>
          <a:off x="0" y="0"/>
          <a:ext cx="0" cy="0"/>
          <a:chOff x="0" y="0"/>
          <a:chExt cx="0" cy="0"/>
        </a:xfrm>
      </p:grpSpPr>
      <p:sp>
        <p:nvSpPr>
          <p:cNvPr id="444" name="Google Shape;444;p45"/>
          <p:cNvSpPr/>
          <p:nvPr/>
        </p:nvSpPr>
        <p:spPr>
          <a:xfrm>
            <a:off x="0" y="0"/>
            <a:ext cx="12192000" cy="6858000"/>
          </a:xfrm>
          <a:prstGeom prst="rect">
            <a:avLst/>
          </a:prstGeom>
          <a:solidFill>
            <a:srgbClr val="33333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45" name="Google Shape;445;p45"/>
          <p:cNvGrpSpPr/>
          <p:nvPr/>
        </p:nvGrpSpPr>
        <p:grpSpPr>
          <a:xfrm>
            <a:off x="9261600" y="4805452"/>
            <a:ext cx="2930400" cy="2052548"/>
            <a:chOff x="9261600" y="4805452"/>
            <a:chExt cx="2930400" cy="2052548"/>
          </a:xfrm>
        </p:grpSpPr>
        <p:sp>
          <p:nvSpPr>
            <p:cNvPr id="446" name="Google Shape;446;p45"/>
            <p:cNvSpPr/>
            <p:nvPr/>
          </p:nvSpPr>
          <p:spPr>
            <a:xfrm>
              <a:off x="9261600" y="4805452"/>
              <a:ext cx="2930400" cy="2052548"/>
            </a:xfrm>
            <a:custGeom>
              <a:rect b="b" l="l" r="r" t="t"/>
              <a:pathLst>
                <a:path extrusionOk="0" h="2050985" w="2928169">
                  <a:moveTo>
                    <a:pt x="2928169" y="0"/>
                  </a:moveTo>
                  <a:lnTo>
                    <a:pt x="0" y="2050986"/>
                  </a:lnTo>
                  <a:lnTo>
                    <a:pt x="2928169" y="2050986"/>
                  </a:lnTo>
                  <a:close/>
                </a:path>
              </a:pathLst>
            </a:custGeom>
            <a:solidFill>
              <a:srgbClr val="E81A3B"/>
            </a:solidFill>
            <a:ln>
              <a:noFill/>
            </a:ln>
          </p:spPr>
          <p:txBody>
            <a:bodyPr anchorCtr="0" anchor="b" bIns="0" lIns="0" spcFirstLastPara="1" rIns="0" wrap="square" tIns="0">
              <a:noAutofit/>
            </a:bodyPr>
            <a:lstStyle/>
            <a:p>
              <a:pPr indent="0" lvl="0" marL="0" marR="0" rtl="0" algn="r">
                <a:spcBef>
                  <a:spcPts val="0"/>
                </a:spcBef>
                <a:spcAft>
                  <a:spcPts val="0"/>
                </a:spcAft>
                <a:buNone/>
              </a:pPr>
              <a:r>
                <a:t/>
              </a:r>
              <a:endParaRPr sz="800">
                <a:latin typeface="Trebuchet MS"/>
                <a:ea typeface="Trebuchet MS"/>
                <a:cs typeface="Trebuchet MS"/>
                <a:sym typeface="Trebuchet MS"/>
              </a:endParaRPr>
            </a:p>
          </p:txBody>
        </p:sp>
        <p:grpSp>
          <p:nvGrpSpPr>
            <p:cNvPr id="447" name="Google Shape;447;p45"/>
            <p:cNvGrpSpPr/>
            <p:nvPr/>
          </p:nvGrpSpPr>
          <p:grpSpPr>
            <a:xfrm>
              <a:off x="10863808" y="6124766"/>
              <a:ext cx="970457" cy="372942"/>
              <a:chOff x="10870156" y="6124766"/>
              <a:chExt cx="970457" cy="372942"/>
            </a:xfrm>
          </p:grpSpPr>
          <p:sp>
            <p:nvSpPr>
              <p:cNvPr id="448" name="Google Shape;448;p45"/>
              <p:cNvSpPr/>
              <p:nvPr/>
            </p:nvSpPr>
            <p:spPr>
              <a:xfrm>
                <a:off x="10985596" y="61285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9" y="278873"/>
                    </a:lnTo>
                    <a:lnTo>
                      <a:pt x="11409"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45"/>
              <p:cNvSpPr/>
              <p:nvPr/>
            </p:nvSpPr>
            <p:spPr>
              <a:xfrm>
                <a:off x="11255802" y="61260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3" y="238310"/>
                    </a:lnTo>
                    <a:lnTo>
                      <a:pt x="10141" y="281408"/>
                    </a:lnTo>
                    <a:lnTo>
                      <a:pt x="10141" y="281408"/>
                    </a:lnTo>
                    <a:lnTo>
                      <a:pt x="121690" y="281408"/>
                    </a:lnTo>
                    <a:cubicBezTo>
                      <a:pt x="191409"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45"/>
              <p:cNvSpPr/>
              <p:nvPr/>
            </p:nvSpPr>
            <p:spPr>
              <a:xfrm>
                <a:off x="11543768" y="6124766"/>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3099"/>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45"/>
              <p:cNvSpPr/>
              <p:nvPr/>
            </p:nvSpPr>
            <p:spPr>
              <a:xfrm>
                <a:off x="10870156" y="6128572"/>
                <a:ext cx="55817" cy="348857"/>
              </a:xfrm>
              <a:custGeom>
                <a:rect b="b" l="l" r="r" t="t"/>
                <a:pathLst>
                  <a:path extrusionOk="0" h="348591" w="55774">
                    <a:moveTo>
                      <a:pt x="0" y="0"/>
                    </a:moveTo>
                    <a:lnTo>
                      <a:pt x="0" y="348592"/>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45"/>
              <p:cNvSpPr/>
              <p:nvPr/>
            </p:nvSpPr>
            <p:spPr>
              <a:xfrm>
                <a:off x="10870156" y="6452040"/>
                <a:ext cx="967902" cy="45668"/>
              </a:xfrm>
              <a:custGeom>
                <a:rect b="b" l="l" r="r" t="t"/>
                <a:pathLst>
                  <a:path extrusionOk="0" h="45633" w="967183">
                    <a:moveTo>
                      <a:pt x="65915"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53" name="Google Shape;453;p45"/>
          <p:cNvSpPr txBox="1"/>
          <p:nvPr/>
        </p:nvSpPr>
        <p:spPr>
          <a:xfrm>
            <a:off x="485775" y="4437112"/>
            <a:ext cx="5610225" cy="2420888"/>
          </a:xfrm>
          <a:prstGeom prst="rect">
            <a:avLst/>
          </a:prstGeom>
          <a:noFill/>
          <a:ln>
            <a:noFill/>
          </a:ln>
        </p:spPr>
        <p:txBody>
          <a:bodyPr anchorCtr="0" anchor="b" bIns="334800" lIns="0" spcFirstLastPara="1" rIns="0" wrap="square" tIns="0">
            <a:noAutofit/>
          </a:bodyPr>
          <a:lstStyle/>
          <a:p>
            <a:pPr indent="0" lvl="0" marL="0" marR="0" rtl="0" algn="l">
              <a:lnSpc>
                <a:spcPct val="100000"/>
              </a:lnSpc>
              <a:spcBef>
                <a:spcPts val="0"/>
              </a:spcBef>
              <a:spcAft>
                <a:spcPts val="0"/>
              </a:spcAft>
              <a:buClr>
                <a:schemeClr val="lt1"/>
              </a:buClr>
              <a:buSzPts val="800"/>
              <a:buFont typeface="Arial"/>
              <a:buNone/>
            </a:pPr>
            <a:r>
              <a:rPr b="0" lang="hu-HU" sz="800" cap="none">
                <a:solidFill>
                  <a:schemeClr val="lt1"/>
                </a:solidFill>
                <a:latin typeface="Trebuchet MS"/>
                <a:ea typeface="Trebuchet MS"/>
                <a:cs typeface="Trebuchet MS"/>
                <a:sym typeface="Trebuchet MS"/>
              </a:rPr>
              <a:t>‘BDO’, ‘we’, ‘us’, and ‘our’ refer to one or more of BDO International Limited, its network of independent member firms (‘the BDO network’), and their related entities.</a:t>
            </a:r>
            <a:endParaRPr/>
          </a:p>
          <a:p>
            <a:pPr indent="0" lvl="0" marL="0" marR="0" rtl="0" algn="l">
              <a:lnSpc>
                <a:spcPct val="100000"/>
              </a:lnSpc>
              <a:spcBef>
                <a:spcPts val="600"/>
              </a:spcBef>
              <a:spcAft>
                <a:spcPts val="0"/>
              </a:spcAft>
              <a:buClr>
                <a:schemeClr val="lt1"/>
              </a:buClr>
              <a:buSzPts val="800"/>
              <a:buFont typeface="Arial"/>
              <a:buNone/>
            </a:pPr>
            <a:r>
              <a:rPr b="0" lang="hu-HU" sz="800" cap="none">
                <a:solidFill>
                  <a:schemeClr val="lt1"/>
                </a:solidFill>
                <a:latin typeface="Trebuchet MS"/>
                <a:ea typeface="Trebuchet MS"/>
                <a:cs typeface="Trebuchet MS"/>
                <a:sym typeface="Trebuchet MS"/>
              </a:rPr>
              <a:t>The BDO network is an international network of independent public accounting, tax and advisory firms which are members of BDO International Limited and perform professional services under the name and style of BDO (hereafter: ‘BDO Member Firms’). BDO International Limited is a UK company limited by guarantee. It is the governing entity of the BDO network.</a:t>
            </a:r>
            <a:endParaRPr/>
          </a:p>
          <a:p>
            <a:pPr indent="0" lvl="0" marL="0" marR="0" rtl="0" algn="l">
              <a:lnSpc>
                <a:spcPct val="100000"/>
              </a:lnSpc>
              <a:spcBef>
                <a:spcPts val="600"/>
              </a:spcBef>
              <a:spcAft>
                <a:spcPts val="0"/>
              </a:spcAft>
              <a:buClr>
                <a:schemeClr val="lt1"/>
              </a:buClr>
              <a:buSzPts val="800"/>
              <a:buFont typeface="Arial"/>
              <a:buNone/>
            </a:pPr>
            <a:r>
              <a:rPr b="0" lang="hu-HU" sz="800" cap="none">
                <a:solidFill>
                  <a:schemeClr val="lt1"/>
                </a:solidFill>
                <a:latin typeface="Trebuchet MS"/>
                <a:ea typeface="Trebuchet MS"/>
                <a:cs typeface="Trebuchet MS"/>
                <a:sym typeface="Trebuchet MS"/>
              </a:rPr>
              <a:t>Service provision within the BDO network is coordinated by Brussels Worldwide Services BV, a limited liability company incorporated in Belgium. Each of BDO International Limited, Brussels Worldwide Services BV and the BDO Member Firms is a separate legal entity and has no liability for another entity’s acts or omissions. Nothing in the arrangements or rules of the BDO network shall constitute or imply an agency relationship or a partnership between BDO International Limited, Brussels Worldwide Services BV and/or the BDO Member Firms. Neither BDO International Limited nor any other central entities of the BDO network provide services to clients.</a:t>
            </a:r>
            <a:br>
              <a:rPr b="0" lang="hu-HU" sz="800" cap="none">
                <a:solidFill>
                  <a:schemeClr val="lt1"/>
                </a:solidFill>
                <a:latin typeface="Trebuchet MS"/>
                <a:ea typeface="Trebuchet MS"/>
                <a:cs typeface="Trebuchet MS"/>
                <a:sym typeface="Trebuchet MS"/>
              </a:rPr>
            </a:br>
            <a:r>
              <a:rPr b="0" lang="hu-HU" sz="800" cap="none">
                <a:solidFill>
                  <a:schemeClr val="lt1"/>
                </a:solidFill>
                <a:latin typeface="Trebuchet MS"/>
                <a:ea typeface="Trebuchet MS"/>
                <a:cs typeface="Trebuchet MS"/>
                <a:sym typeface="Trebuchet MS"/>
              </a:rPr>
              <a:t>BDO is the brand name for the BDO network and for each of the BDO Member Firms.</a:t>
            </a:r>
            <a:endParaRPr/>
          </a:p>
          <a:p>
            <a:pPr indent="0" lvl="0" marL="0" marR="0" rtl="0" algn="l">
              <a:lnSpc>
                <a:spcPct val="100000"/>
              </a:lnSpc>
              <a:spcBef>
                <a:spcPts val="600"/>
              </a:spcBef>
              <a:spcAft>
                <a:spcPts val="0"/>
              </a:spcAft>
              <a:buClr>
                <a:schemeClr val="lt1"/>
              </a:buClr>
              <a:buSzPts val="800"/>
              <a:buFont typeface="Arial"/>
              <a:buNone/>
            </a:pPr>
            <a:r>
              <a:rPr b="0" lang="hu-HU" sz="800" cap="none">
                <a:solidFill>
                  <a:schemeClr val="lt1"/>
                </a:solidFill>
                <a:latin typeface="Trebuchet MS"/>
                <a:ea typeface="Trebuchet MS"/>
                <a:cs typeface="Trebuchet MS"/>
                <a:sym typeface="Trebuchet MS"/>
              </a:rPr>
              <a:t>© Brussels Worldwide Services</a:t>
            </a:r>
            <a:endParaRPr b="0" sz="800" cap="none">
              <a:solidFill>
                <a:schemeClr val="lt1"/>
              </a:solidFill>
              <a:latin typeface="Trebuchet MS"/>
              <a:ea typeface="Trebuchet MS"/>
              <a:cs typeface="Trebuchet MS"/>
              <a:sym typeface="Trebuchet MS"/>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L – divider red">
  <p:cSld name="TL – divider red">
    <p:spTree>
      <p:nvGrpSpPr>
        <p:cNvPr id="454" name="Shape 454"/>
        <p:cNvGrpSpPr/>
        <p:nvPr/>
      </p:nvGrpSpPr>
      <p:grpSpPr>
        <a:xfrm>
          <a:off x="0" y="0"/>
          <a:ext cx="0" cy="0"/>
          <a:chOff x="0" y="0"/>
          <a:chExt cx="0" cy="0"/>
        </a:xfrm>
      </p:grpSpPr>
      <p:grpSp>
        <p:nvGrpSpPr>
          <p:cNvPr id="455" name="Google Shape;455;p64"/>
          <p:cNvGrpSpPr/>
          <p:nvPr/>
        </p:nvGrpSpPr>
        <p:grpSpPr>
          <a:xfrm>
            <a:off x="0" y="0"/>
            <a:ext cx="12193200" cy="6858675"/>
            <a:chOff x="0" y="0"/>
            <a:chExt cx="12193200" cy="6858675"/>
          </a:xfrm>
        </p:grpSpPr>
        <p:sp>
          <p:nvSpPr>
            <p:cNvPr id="456" name="Google Shape;456;p64"/>
            <p:cNvSpPr/>
            <p:nvPr/>
          </p:nvSpPr>
          <p:spPr>
            <a:xfrm>
              <a:off x="0" y="0"/>
              <a:ext cx="12193200" cy="6858000"/>
            </a:xfrm>
            <a:prstGeom prst="rect">
              <a:avLst/>
            </a:prstGeom>
            <a:solidFill>
              <a:srgbClr val="E81A3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57" name="Google Shape;457;p64"/>
            <p:cNvPicPr preferRelativeResize="0"/>
            <p:nvPr/>
          </p:nvPicPr>
          <p:blipFill rotWithShape="1">
            <a:blip r:embed="rId2">
              <a:alphaModFix/>
            </a:blip>
            <a:srcRect b="0" l="0" r="0" t="0"/>
            <a:stretch/>
          </p:blipFill>
          <p:spPr>
            <a:xfrm>
              <a:off x="0" y="0"/>
              <a:ext cx="12193200" cy="6858675"/>
            </a:xfrm>
            <a:prstGeom prst="rect">
              <a:avLst/>
            </a:prstGeom>
            <a:noFill/>
            <a:ln>
              <a:noFill/>
            </a:ln>
          </p:spPr>
        </p:pic>
      </p:grpSp>
      <p:grpSp>
        <p:nvGrpSpPr>
          <p:cNvPr id="458" name="Google Shape;458;p64"/>
          <p:cNvGrpSpPr/>
          <p:nvPr/>
        </p:nvGrpSpPr>
        <p:grpSpPr>
          <a:xfrm>
            <a:off x="0" y="-1"/>
            <a:ext cx="2930400" cy="2052548"/>
            <a:chOff x="0" y="-1"/>
            <a:chExt cx="2930400" cy="2052548"/>
          </a:xfrm>
        </p:grpSpPr>
        <p:sp>
          <p:nvSpPr>
            <p:cNvPr id="459" name="Google Shape;459;p64"/>
            <p:cNvSpPr/>
            <p:nvPr/>
          </p:nvSpPr>
          <p:spPr>
            <a:xfrm>
              <a:off x="0" y="-1"/>
              <a:ext cx="2930400" cy="2052548"/>
            </a:xfrm>
            <a:custGeom>
              <a:rect b="b" l="l" r="r" t="t"/>
              <a:pathLst>
                <a:path extrusionOk="0" h="2050985" w="2928169">
                  <a:moveTo>
                    <a:pt x="0" y="0"/>
                  </a:moveTo>
                  <a:lnTo>
                    <a:pt x="0" y="2050986"/>
                  </a:lnTo>
                  <a:lnTo>
                    <a:pt x="292816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Trebuchet MS"/>
                <a:ea typeface="Trebuchet MS"/>
                <a:cs typeface="Trebuchet MS"/>
                <a:sym typeface="Trebuchet MS"/>
              </a:endParaRPr>
            </a:p>
          </p:txBody>
        </p:sp>
        <p:grpSp>
          <p:nvGrpSpPr>
            <p:cNvPr id="460" name="Google Shape;460;p64"/>
            <p:cNvGrpSpPr/>
            <p:nvPr/>
          </p:nvGrpSpPr>
          <p:grpSpPr>
            <a:xfrm>
              <a:off x="359005" y="356471"/>
              <a:ext cx="970457" cy="372959"/>
              <a:chOff x="359004" y="356467"/>
              <a:chExt cx="970457" cy="372959"/>
            </a:xfrm>
          </p:grpSpPr>
          <p:sp>
            <p:nvSpPr>
              <p:cNvPr id="461" name="Google Shape;461;p64"/>
              <p:cNvSpPr/>
              <p:nvPr/>
            </p:nvSpPr>
            <p:spPr>
              <a:xfrm>
                <a:off x="475713" y="3602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8" y="278873"/>
                    </a:lnTo>
                    <a:lnTo>
                      <a:pt x="11408"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64"/>
              <p:cNvSpPr/>
              <p:nvPr/>
            </p:nvSpPr>
            <p:spPr>
              <a:xfrm>
                <a:off x="744650" y="3577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4" y="238310"/>
                    </a:lnTo>
                    <a:lnTo>
                      <a:pt x="10141" y="281408"/>
                    </a:lnTo>
                    <a:lnTo>
                      <a:pt x="10141" y="281408"/>
                    </a:lnTo>
                    <a:lnTo>
                      <a:pt x="121690" y="281408"/>
                    </a:lnTo>
                    <a:cubicBezTo>
                      <a:pt x="191408"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64"/>
              <p:cNvSpPr/>
              <p:nvPr/>
            </p:nvSpPr>
            <p:spPr>
              <a:xfrm>
                <a:off x="1032616" y="356467"/>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1831"/>
                      <a:pt x="58310" y="143239"/>
                    </a:cubicBez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64"/>
              <p:cNvSpPr/>
              <p:nvPr/>
            </p:nvSpPr>
            <p:spPr>
              <a:xfrm>
                <a:off x="359004" y="359004"/>
                <a:ext cx="55817" cy="350126"/>
              </a:xfrm>
              <a:custGeom>
                <a:rect b="b" l="l" r="r" t="t"/>
                <a:pathLst>
                  <a:path extrusionOk="0" h="349859" w="55774">
                    <a:moveTo>
                      <a:pt x="0" y="0"/>
                    </a:moveTo>
                    <a:lnTo>
                      <a:pt x="0" y="349859"/>
                    </a:lnTo>
                    <a:lnTo>
                      <a:pt x="55775" y="310563"/>
                    </a:lnTo>
                    <a:lnTo>
                      <a:pt x="55775" y="0"/>
                    </a:lnTo>
                    <a:close/>
                  </a:path>
                </a:pathLst>
              </a:custGeom>
              <a:solidFill>
                <a:srgbClr val="E81A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64"/>
              <p:cNvSpPr/>
              <p:nvPr/>
            </p:nvSpPr>
            <p:spPr>
              <a:xfrm>
                <a:off x="359004" y="683758"/>
                <a:ext cx="967920" cy="45668"/>
              </a:xfrm>
              <a:custGeom>
                <a:rect b="b" l="l" r="r" t="t"/>
                <a:pathLst>
                  <a:path extrusionOk="0" h="45633" w="967183">
                    <a:moveTo>
                      <a:pt x="65916" y="0"/>
                    </a:moveTo>
                    <a:lnTo>
                      <a:pt x="0" y="45634"/>
                    </a:lnTo>
                    <a:lnTo>
                      <a:pt x="967183" y="45634"/>
                    </a:lnTo>
                    <a:lnTo>
                      <a:pt x="967183" y="0"/>
                    </a:lnTo>
                    <a:close/>
                  </a:path>
                </a:pathLst>
              </a:custGeom>
              <a:solidFill>
                <a:srgbClr val="E81A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66" name="Google Shape;466;p64"/>
          <p:cNvSpPr txBox="1"/>
          <p:nvPr>
            <p:ph type="title"/>
          </p:nvPr>
        </p:nvSpPr>
        <p:spPr>
          <a:xfrm>
            <a:off x="486000" y="36108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200"/>
              <a:buFont typeface="Trebuchet M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L – divider slate">
  <p:cSld name="TL – divider slate">
    <p:spTree>
      <p:nvGrpSpPr>
        <p:cNvPr id="467" name="Shape 467"/>
        <p:cNvGrpSpPr/>
        <p:nvPr/>
      </p:nvGrpSpPr>
      <p:grpSpPr>
        <a:xfrm>
          <a:off x="0" y="0"/>
          <a:ext cx="0" cy="0"/>
          <a:chOff x="0" y="0"/>
          <a:chExt cx="0" cy="0"/>
        </a:xfrm>
      </p:grpSpPr>
      <p:grpSp>
        <p:nvGrpSpPr>
          <p:cNvPr id="468" name="Google Shape;468;p65"/>
          <p:cNvGrpSpPr/>
          <p:nvPr/>
        </p:nvGrpSpPr>
        <p:grpSpPr>
          <a:xfrm>
            <a:off x="0" y="0"/>
            <a:ext cx="12193200" cy="6858675"/>
            <a:chOff x="0" y="0"/>
            <a:chExt cx="12193200" cy="6858675"/>
          </a:xfrm>
        </p:grpSpPr>
        <p:sp>
          <p:nvSpPr>
            <p:cNvPr id="469" name="Google Shape;469;p65"/>
            <p:cNvSpPr/>
            <p:nvPr/>
          </p:nvSpPr>
          <p:spPr>
            <a:xfrm>
              <a:off x="0" y="0"/>
              <a:ext cx="12193200" cy="6858000"/>
            </a:xfrm>
            <a:prstGeom prst="rect">
              <a:avLst/>
            </a:prstGeom>
            <a:solidFill>
              <a:srgbClr val="5B6E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0" name="Google Shape;470;p65"/>
            <p:cNvPicPr preferRelativeResize="0"/>
            <p:nvPr/>
          </p:nvPicPr>
          <p:blipFill rotWithShape="1">
            <a:blip r:embed="rId2">
              <a:alphaModFix/>
            </a:blip>
            <a:srcRect b="0" l="0" r="0" t="0"/>
            <a:stretch/>
          </p:blipFill>
          <p:spPr>
            <a:xfrm>
              <a:off x="0" y="0"/>
              <a:ext cx="12193200" cy="6858675"/>
            </a:xfrm>
            <a:prstGeom prst="rect">
              <a:avLst/>
            </a:prstGeom>
            <a:noFill/>
            <a:ln>
              <a:noFill/>
            </a:ln>
          </p:spPr>
        </p:pic>
      </p:grpSp>
      <p:grpSp>
        <p:nvGrpSpPr>
          <p:cNvPr id="471" name="Google Shape;471;p65"/>
          <p:cNvGrpSpPr/>
          <p:nvPr/>
        </p:nvGrpSpPr>
        <p:grpSpPr>
          <a:xfrm>
            <a:off x="0" y="-1"/>
            <a:ext cx="2930400" cy="2052548"/>
            <a:chOff x="0" y="-1"/>
            <a:chExt cx="2930400" cy="2052548"/>
          </a:xfrm>
        </p:grpSpPr>
        <p:sp>
          <p:nvSpPr>
            <p:cNvPr id="472" name="Google Shape;472;p65"/>
            <p:cNvSpPr/>
            <p:nvPr/>
          </p:nvSpPr>
          <p:spPr>
            <a:xfrm>
              <a:off x="0" y="-1"/>
              <a:ext cx="2930400" cy="2052548"/>
            </a:xfrm>
            <a:custGeom>
              <a:rect b="b" l="l" r="r" t="t"/>
              <a:pathLst>
                <a:path extrusionOk="0" h="2050985" w="2928169">
                  <a:moveTo>
                    <a:pt x="0" y="0"/>
                  </a:moveTo>
                  <a:lnTo>
                    <a:pt x="0" y="2050986"/>
                  </a:lnTo>
                  <a:lnTo>
                    <a:pt x="2928169" y="0"/>
                  </a:lnTo>
                  <a:close/>
                </a:path>
              </a:pathLst>
            </a:custGeom>
            <a:solidFill>
              <a:srgbClr val="E81A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Trebuchet MS"/>
                <a:ea typeface="Trebuchet MS"/>
                <a:cs typeface="Trebuchet MS"/>
                <a:sym typeface="Trebuchet MS"/>
              </a:endParaRPr>
            </a:p>
          </p:txBody>
        </p:sp>
        <p:grpSp>
          <p:nvGrpSpPr>
            <p:cNvPr id="473" name="Google Shape;473;p65"/>
            <p:cNvGrpSpPr/>
            <p:nvPr/>
          </p:nvGrpSpPr>
          <p:grpSpPr>
            <a:xfrm>
              <a:off x="359005" y="356471"/>
              <a:ext cx="970457" cy="372959"/>
              <a:chOff x="359004" y="356467"/>
              <a:chExt cx="970457" cy="372959"/>
            </a:xfrm>
          </p:grpSpPr>
          <p:sp>
            <p:nvSpPr>
              <p:cNvPr id="474" name="Google Shape;474;p65"/>
              <p:cNvSpPr/>
              <p:nvPr/>
            </p:nvSpPr>
            <p:spPr>
              <a:xfrm>
                <a:off x="475713" y="3602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8" y="278873"/>
                    </a:lnTo>
                    <a:lnTo>
                      <a:pt x="11408"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65"/>
              <p:cNvSpPr/>
              <p:nvPr/>
            </p:nvSpPr>
            <p:spPr>
              <a:xfrm>
                <a:off x="744650" y="3577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4" y="238310"/>
                    </a:lnTo>
                    <a:lnTo>
                      <a:pt x="10141" y="281408"/>
                    </a:lnTo>
                    <a:lnTo>
                      <a:pt x="10141" y="281408"/>
                    </a:lnTo>
                    <a:lnTo>
                      <a:pt x="121690" y="281408"/>
                    </a:lnTo>
                    <a:cubicBezTo>
                      <a:pt x="191408"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65"/>
              <p:cNvSpPr/>
              <p:nvPr/>
            </p:nvSpPr>
            <p:spPr>
              <a:xfrm>
                <a:off x="1032616" y="356467"/>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1831"/>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65"/>
              <p:cNvSpPr/>
              <p:nvPr/>
            </p:nvSpPr>
            <p:spPr>
              <a:xfrm>
                <a:off x="359004" y="359004"/>
                <a:ext cx="55817" cy="350126"/>
              </a:xfrm>
              <a:custGeom>
                <a:rect b="b" l="l" r="r" t="t"/>
                <a:pathLst>
                  <a:path extrusionOk="0" h="349859" w="55774">
                    <a:moveTo>
                      <a:pt x="0" y="0"/>
                    </a:moveTo>
                    <a:lnTo>
                      <a:pt x="0" y="349859"/>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65"/>
              <p:cNvSpPr/>
              <p:nvPr/>
            </p:nvSpPr>
            <p:spPr>
              <a:xfrm>
                <a:off x="359004" y="683758"/>
                <a:ext cx="967920" cy="45668"/>
              </a:xfrm>
              <a:custGeom>
                <a:rect b="b" l="l" r="r" t="t"/>
                <a:pathLst>
                  <a:path extrusionOk="0" h="45633" w="967183">
                    <a:moveTo>
                      <a:pt x="65916"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79" name="Google Shape;479;p65"/>
          <p:cNvSpPr txBox="1"/>
          <p:nvPr>
            <p:ph type="title"/>
          </p:nvPr>
        </p:nvSpPr>
        <p:spPr>
          <a:xfrm>
            <a:off x="486000" y="36108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200"/>
              <a:buFont typeface="Trebuchet M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L – divider white">
  <p:cSld name="TL – divider white">
    <p:spTree>
      <p:nvGrpSpPr>
        <p:cNvPr id="480" name="Shape 480"/>
        <p:cNvGrpSpPr/>
        <p:nvPr/>
      </p:nvGrpSpPr>
      <p:grpSpPr>
        <a:xfrm>
          <a:off x="0" y="0"/>
          <a:ext cx="0" cy="0"/>
          <a:chOff x="0" y="0"/>
          <a:chExt cx="0" cy="0"/>
        </a:xfrm>
      </p:grpSpPr>
      <p:pic>
        <p:nvPicPr>
          <p:cNvPr id="481" name="Google Shape;481;p66"/>
          <p:cNvPicPr preferRelativeResize="0"/>
          <p:nvPr/>
        </p:nvPicPr>
        <p:blipFill rotWithShape="1">
          <a:blip r:embed="rId2">
            <a:alphaModFix/>
          </a:blip>
          <a:srcRect b="0" l="0" r="0" t="0"/>
          <a:stretch/>
        </p:blipFill>
        <p:spPr>
          <a:xfrm>
            <a:off x="0" y="0"/>
            <a:ext cx="12193200" cy="6858675"/>
          </a:xfrm>
          <a:prstGeom prst="rect">
            <a:avLst/>
          </a:prstGeom>
          <a:noFill/>
          <a:ln>
            <a:noFill/>
          </a:ln>
        </p:spPr>
      </p:pic>
      <p:grpSp>
        <p:nvGrpSpPr>
          <p:cNvPr id="482" name="Google Shape;482;p66"/>
          <p:cNvGrpSpPr/>
          <p:nvPr/>
        </p:nvGrpSpPr>
        <p:grpSpPr>
          <a:xfrm>
            <a:off x="0" y="-1"/>
            <a:ext cx="2930400" cy="2052548"/>
            <a:chOff x="0" y="-1"/>
            <a:chExt cx="2930400" cy="2052548"/>
          </a:xfrm>
        </p:grpSpPr>
        <p:sp>
          <p:nvSpPr>
            <p:cNvPr id="483" name="Google Shape;483;p66"/>
            <p:cNvSpPr/>
            <p:nvPr/>
          </p:nvSpPr>
          <p:spPr>
            <a:xfrm>
              <a:off x="0" y="-1"/>
              <a:ext cx="2930400" cy="2052548"/>
            </a:xfrm>
            <a:custGeom>
              <a:rect b="b" l="l" r="r" t="t"/>
              <a:pathLst>
                <a:path extrusionOk="0" h="2050985" w="2928169">
                  <a:moveTo>
                    <a:pt x="0" y="0"/>
                  </a:moveTo>
                  <a:lnTo>
                    <a:pt x="0" y="2050986"/>
                  </a:lnTo>
                  <a:lnTo>
                    <a:pt x="2928169" y="0"/>
                  </a:lnTo>
                  <a:close/>
                </a:path>
              </a:pathLst>
            </a:custGeom>
            <a:solidFill>
              <a:srgbClr val="E81A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Trebuchet MS"/>
                <a:ea typeface="Trebuchet MS"/>
                <a:cs typeface="Trebuchet MS"/>
                <a:sym typeface="Trebuchet MS"/>
              </a:endParaRPr>
            </a:p>
          </p:txBody>
        </p:sp>
        <p:grpSp>
          <p:nvGrpSpPr>
            <p:cNvPr id="484" name="Google Shape;484;p66"/>
            <p:cNvGrpSpPr/>
            <p:nvPr/>
          </p:nvGrpSpPr>
          <p:grpSpPr>
            <a:xfrm>
              <a:off x="359005" y="356471"/>
              <a:ext cx="970457" cy="372959"/>
              <a:chOff x="359004" y="356467"/>
              <a:chExt cx="970457" cy="372959"/>
            </a:xfrm>
          </p:grpSpPr>
          <p:sp>
            <p:nvSpPr>
              <p:cNvPr id="485" name="Google Shape;485;p66"/>
              <p:cNvSpPr/>
              <p:nvPr/>
            </p:nvSpPr>
            <p:spPr>
              <a:xfrm>
                <a:off x="475713" y="3602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8" y="278873"/>
                    </a:lnTo>
                    <a:lnTo>
                      <a:pt x="11408"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66"/>
              <p:cNvSpPr/>
              <p:nvPr/>
            </p:nvSpPr>
            <p:spPr>
              <a:xfrm>
                <a:off x="744650" y="3577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4" y="238310"/>
                    </a:lnTo>
                    <a:lnTo>
                      <a:pt x="10141" y="281408"/>
                    </a:lnTo>
                    <a:lnTo>
                      <a:pt x="10141" y="281408"/>
                    </a:lnTo>
                    <a:lnTo>
                      <a:pt x="121690" y="281408"/>
                    </a:lnTo>
                    <a:cubicBezTo>
                      <a:pt x="191408"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66"/>
              <p:cNvSpPr/>
              <p:nvPr/>
            </p:nvSpPr>
            <p:spPr>
              <a:xfrm>
                <a:off x="1032616" y="356467"/>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1831"/>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66"/>
              <p:cNvSpPr/>
              <p:nvPr/>
            </p:nvSpPr>
            <p:spPr>
              <a:xfrm>
                <a:off x="359004" y="359004"/>
                <a:ext cx="55817" cy="350126"/>
              </a:xfrm>
              <a:custGeom>
                <a:rect b="b" l="l" r="r" t="t"/>
                <a:pathLst>
                  <a:path extrusionOk="0" h="349859" w="55774">
                    <a:moveTo>
                      <a:pt x="0" y="0"/>
                    </a:moveTo>
                    <a:lnTo>
                      <a:pt x="0" y="349859"/>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66"/>
              <p:cNvSpPr/>
              <p:nvPr/>
            </p:nvSpPr>
            <p:spPr>
              <a:xfrm>
                <a:off x="359004" y="683758"/>
                <a:ext cx="967920" cy="45668"/>
              </a:xfrm>
              <a:custGeom>
                <a:rect b="b" l="l" r="r" t="t"/>
                <a:pathLst>
                  <a:path extrusionOk="0" h="45633" w="967183">
                    <a:moveTo>
                      <a:pt x="65916"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90" name="Google Shape;490;p66"/>
          <p:cNvSpPr txBox="1"/>
          <p:nvPr>
            <p:ph type="title"/>
          </p:nvPr>
        </p:nvSpPr>
        <p:spPr>
          <a:xfrm>
            <a:off x="486000" y="36108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accent1"/>
              </a:buClr>
              <a:buSzPts val="3200"/>
              <a:buFont typeface="Trebuchet MS"/>
              <a:buNone/>
              <a:defRPr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 – divider white">
  <p:cSld name="BR – divider white">
    <p:spTree>
      <p:nvGrpSpPr>
        <p:cNvPr id="29" name="Shape 29"/>
        <p:cNvGrpSpPr/>
        <p:nvPr/>
      </p:nvGrpSpPr>
      <p:grpSpPr>
        <a:xfrm>
          <a:off x="0" y="0"/>
          <a:ext cx="0" cy="0"/>
          <a:chOff x="0" y="0"/>
          <a:chExt cx="0" cy="0"/>
        </a:xfrm>
      </p:grpSpPr>
      <p:pic>
        <p:nvPicPr>
          <p:cNvPr id="30" name="Google Shape;30;p29"/>
          <p:cNvPicPr preferRelativeResize="0"/>
          <p:nvPr/>
        </p:nvPicPr>
        <p:blipFill rotWithShape="1">
          <a:blip r:embed="rId2">
            <a:alphaModFix/>
          </a:blip>
          <a:srcRect b="0" l="0" r="0" t="0"/>
          <a:stretch/>
        </p:blipFill>
        <p:spPr>
          <a:xfrm>
            <a:off x="0" y="0"/>
            <a:ext cx="12193200" cy="6858675"/>
          </a:xfrm>
          <a:prstGeom prst="rect">
            <a:avLst/>
          </a:prstGeom>
          <a:noFill/>
          <a:ln>
            <a:noFill/>
          </a:ln>
        </p:spPr>
      </p:pic>
      <p:grpSp>
        <p:nvGrpSpPr>
          <p:cNvPr id="31" name="Google Shape;31;p29"/>
          <p:cNvGrpSpPr/>
          <p:nvPr/>
        </p:nvGrpSpPr>
        <p:grpSpPr>
          <a:xfrm>
            <a:off x="9261600" y="4805452"/>
            <a:ext cx="2930400" cy="2052548"/>
            <a:chOff x="9261600" y="4805452"/>
            <a:chExt cx="2930400" cy="2052548"/>
          </a:xfrm>
        </p:grpSpPr>
        <p:sp>
          <p:nvSpPr>
            <p:cNvPr id="32" name="Google Shape;32;p29"/>
            <p:cNvSpPr/>
            <p:nvPr/>
          </p:nvSpPr>
          <p:spPr>
            <a:xfrm>
              <a:off x="9261600" y="4805452"/>
              <a:ext cx="2930400" cy="2052548"/>
            </a:xfrm>
            <a:custGeom>
              <a:rect b="b" l="l" r="r" t="t"/>
              <a:pathLst>
                <a:path extrusionOk="0" h="2050985" w="2928169">
                  <a:moveTo>
                    <a:pt x="2928169" y="0"/>
                  </a:moveTo>
                  <a:lnTo>
                    <a:pt x="0" y="2050986"/>
                  </a:lnTo>
                  <a:lnTo>
                    <a:pt x="2928169" y="2050986"/>
                  </a:lnTo>
                  <a:close/>
                </a:path>
              </a:pathLst>
            </a:custGeom>
            <a:solidFill>
              <a:srgbClr val="E81A3B"/>
            </a:solidFill>
            <a:ln>
              <a:noFill/>
            </a:ln>
          </p:spPr>
          <p:txBody>
            <a:bodyPr anchorCtr="0" anchor="b" bIns="0" lIns="0" spcFirstLastPara="1" rIns="0" wrap="square" tIns="0">
              <a:noAutofit/>
            </a:bodyPr>
            <a:lstStyle/>
            <a:p>
              <a:pPr indent="0" lvl="0" marL="0" marR="0" rtl="0" algn="r">
                <a:spcBef>
                  <a:spcPts val="0"/>
                </a:spcBef>
                <a:spcAft>
                  <a:spcPts val="0"/>
                </a:spcAft>
                <a:buNone/>
              </a:pPr>
              <a:r>
                <a:t/>
              </a:r>
              <a:endParaRPr sz="800">
                <a:latin typeface="Trebuchet MS"/>
                <a:ea typeface="Trebuchet MS"/>
                <a:cs typeface="Trebuchet MS"/>
                <a:sym typeface="Trebuchet MS"/>
              </a:endParaRPr>
            </a:p>
          </p:txBody>
        </p:sp>
        <p:grpSp>
          <p:nvGrpSpPr>
            <p:cNvPr id="33" name="Google Shape;33;p29"/>
            <p:cNvGrpSpPr/>
            <p:nvPr/>
          </p:nvGrpSpPr>
          <p:grpSpPr>
            <a:xfrm>
              <a:off x="10863808" y="6124766"/>
              <a:ext cx="970457" cy="372942"/>
              <a:chOff x="10870156" y="6124766"/>
              <a:chExt cx="970457" cy="372942"/>
            </a:xfrm>
          </p:grpSpPr>
          <p:sp>
            <p:nvSpPr>
              <p:cNvPr id="34" name="Google Shape;34;p29"/>
              <p:cNvSpPr/>
              <p:nvPr/>
            </p:nvSpPr>
            <p:spPr>
              <a:xfrm>
                <a:off x="10985596" y="61285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9" y="278873"/>
                    </a:lnTo>
                    <a:lnTo>
                      <a:pt x="11409"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35" name="Google Shape;35;p29"/>
              <p:cNvSpPr/>
              <p:nvPr/>
            </p:nvSpPr>
            <p:spPr>
              <a:xfrm>
                <a:off x="11255802" y="61260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3" y="238310"/>
                    </a:lnTo>
                    <a:lnTo>
                      <a:pt x="10141" y="281408"/>
                    </a:lnTo>
                    <a:lnTo>
                      <a:pt x="10141" y="281408"/>
                    </a:lnTo>
                    <a:lnTo>
                      <a:pt x="121690" y="281408"/>
                    </a:lnTo>
                    <a:cubicBezTo>
                      <a:pt x="191409"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36" name="Google Shape;36;p29"/>
              <p:cNvSpPr/>
              <p:nvPr/>
            </p:nvSpPr>
            <p:spPr>
              <a:xfrm>
                <a:off x="11543768" y="6124766"/>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3099"/>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37" name="Google Shape;37;p29"/>
              <p:cNvSpPr/>
              <p:nvPr/>
            </p:nvSpPr>
            <p:spPr>
              <a:xfrm>
                <a:off x="10870156" y="6128572"/>
                <a:ext cx="55817" cy="348857"/>
              </a:xfrm>
              <a:custGeom>
                <a:rect b="b" l="l" r="r" t="t"/>
                <a:pathLst>
                  <a:path extrusionOk="0" h="348591" w="55774">
                    <a:moveTo>
                      <a:pt x="0" y="0"/>
                    </a:moveTo>
                    <a:lnTo>
                      <a:pt x="0" y="348592"/>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38" name="Google Shape;38;p29"/>
              <p:cNvSpPr/>
              <p:nvPr/>
            </p:nvSpPr>
            <p:spPr>
              <a:xfrm>
                <a:off x="10870156" y="6452040"/>
                <a:ext cx="967902" cy="45668"/>
              </a:xfrm>
              <a:custGeom>
                <a:rect b="b" l="l" r="r" t="t"/>
                <a:pathLst>
                  <a:path extrusionOk="0" h="45633" w="967183">
                    <a:moveTo>
                      <a:pt x="65915"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grpSp>
      <p:sp>
        <p:nvSpPr>
          <p:cNvPr id="39" name="Google Shape;39;p29"/>
          <p:cNvSpPr txBox="1"/>
          <p:nvPr>
            <p:ph type="title"/>
          </p:nvPr>
        </p:nvSpPr>
        <p:spPr>
          <a:xfrm>
            <a:off x="486000" y="27576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accent1"/>
              </a:buClr>
              <a:buSzPts val="3200"/>
              <a:buFont typeface="Trebuchet MS"/>
              <a:buNone/>
              <a:defRPr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 – divider slate">
  <p:cSld name="BR – divider slate">
    <p:spTree>
      <p:nvGrpSpPr>
        <p:cNvPr id="491" name="Shape 491"/>
        <p:cNvGrpSpPr/>
        <p:nvPr/>
      </p:nvGrpSpPr>
      <p:grpSpPr>
        <a:xfrm>
          <a:off x="0" y="0"/>
          <a:ext cx="0" cy="0"/>
          <a:chOff x="0" y="0"/>
          <a:chExt cx="0" cy="0"/>
        </a:xfrm>
      </p:grpSpPr>
      <p:grpSp>
        <p:nvGrpSpPr>
          <p:cNvPr id="492" name="Google Shape;492;p67"/>
          <p:cNvGrpSpPr/>
          <p:nvPr/>
        </p:nvGrpSpPr>
        <p:grpSpPr>
          <a:xfrm>
            <a:off x="0" y="0"/>
            <a:ext cx="12193200" cy="6858675"/>
            <a:chOff x="0" y="0"/>
            <a:chExt cx="12193200" cy="6858675"/>
          </a:xfrm>
        </p:grpSpPr>
        <p:sp>
          <p:nvSpPr>
            <p:cNvPr id="493" name="Google Shape;493;p67"/>
            <p:cNvSpPr/>
            <p:nvPr/>
          </p:nvSpPr>
          <p:spPr>
            <a:xfrm>
              <a:off x="0" y="0"/>
              <a:ext cx="12193200" cy="6858000"/>
            </a:xfrm>
            <a:prstGeom prst="rect">
              <a:avLst/>
            </a:prstGeom>
            <a:solidFill>
              <a:srgbClr val="5B6E7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4" name="Google Shape;494;p67"/>
            <p:cNvPicPr preferRelativeResize="0"/>
            <p:nvPr/>
          </p:nvPicPr>
          <p:blipFill rotWithShape="1">
            <a:blip r:embed="rId2">
              <a:alphaModFix/>
            </a:blip>
            <a:srcRect b="0" l="0" r="0" t="0"/>
            <a:stretch/>
          </p:blipFill>
          <p:spPr>
            <a:xfrm>
              <a:off x="0" y="0"/>
              <a:ext cx="12193200" cy="6858675"/>
            </a:xfrm>
            <a:prstGeom prst="rect">
              <a:avLst/>
            </a:prstGeom>
            <a:noFill/>
            <a:ln>
              <a:noFill/>
            </a:ln>
          </p:spPr>
        </p:pic>
      </p:grpSp>
      <p:grpSp>
        <p:nvGrpSpPr>
          <p:cNvPr id="495" name="Google Shape;495;p67"/>
          <p:cNvGrpSpPr/>
          <p:nvPr/>
        </p:nvGrpSpPr>
        <p:grpSpPr>
          <a:xfrm>
            <a:off x="9261600" y="4805452"/>
            <a:ext cx="2930400" cy="2052548"/>
            <a:chOff x="9261600" y="4805452"/>
            <a:chExt cx="2930400" cy="2052548"/>
          </a:xfrm>
        </p:grpSpPr>
        <p:sp>
          <p:nvSpPr>
            <p:cNvPr id="496" name="Google Shape;496;p67"/>
            <p:cNvSpPr/>
            <p:nvPr/>
          </p:nvSpPr>
          <p:spPr>
            <a:xfrm>
              <a:off x="9261600" y="4805452"/>
              <a:ext cx="2930400" cy="2052548"/>
            </a:xfrm>
            <a:custGeom>
              <a:rect b="b" l="l" r="r" t="t"/>
              <a:pathLst>
                <a:path extrusionOk="0" h="2050985" w="2928169">
                  <a:moveTo>
                    <a:pt x="2928169" y="0"/>
                  </a:moveTo>
                  <a:lnTo>
                    <a:pt x="0" y="2050986"/>
                  </a:lnTo>
                  <a:lnTo>
                    <a:pt x="2928169" y="2050986"/>
                  </a:lnTo>
                  <a:close/>
                </a:path>
              </a:pathLst>
            </a:custGeom>
            <a:solidFill>
              <a:srgbClr val="E81A3B"/>
            </a:solidFill>
            <a:ln>
              <a:noFill/>
            </a:ln>
          </p:spPr>
          <p:txBody>
            <a:bodyPr anchorCtr="0" anchor="b" bIns="0" lIns="0" spcFirstLastPara="1" rIns="0" wrap="square" tIns="0">
              <a:noAutofit/>
            </a:bodyPr>
            <a:lstStyle/>
            <a:p>
              <a:pPr indent="0" lvl="0" marL="0" marR="0" rtl="0" algn="r">
                <a:spcBef>
                  <a:spcPts val="0"/>
                </a:spcBef>
                <a:spcAft>
                  <a:spcPts val="0"/>
                </a:spcAft>
                <a:buNone/>
              </a:pPr>
              <a:r>
                <a:t/>
              </a:r>
              <a:endParaRPr sz="800">
                <a:latin typeface="Trebuchet MS"/>
                <a:ea typeface="Trebuchet MS"/>
                <a:cs typeface="Trebuchet MS"/>
                <a:sym typeface="Trebuchet MS"/>
              </a:endParaRPr>
            </a:p>
          </p:txBody>
        </p:sp>
        <p:grpSp>
          <p:nvGrpSpPr>
            <p:cNvPr id="497" name="Google Shape;497;p67"/>
            <p:cNvGrpSpPr/>
            <p:nvPr/>
          </p:nvGrpSpPr>
          <p:grpSpPr>
            <a:xfrm>
              <a:off x="10863808" y="6124766"/>
              <a:ext cx="970457" cy="372942"/>
              <a:chOff x="10870156" y="6124766"/>
              <a:chExt cx="970457" cy="372942"/>
            </a:xfrm>
          </p:grpSpPr>
          <p:sp>
            <p:nvSpPr>
              <p:cNvPr id="498" name="Google Shape;498;p67"/>
              <p:cNvSpPr/>
              <p:nvPr/>
            </p:nvSpPr>
            <p:spPr>
              <a:xfrm>
                <a:off x="10985596" y="61285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9" y="278873"/>
                    </a:lnTo>
                    <a:lnTo>
                      <a:pt x="11409"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67"/>
              <p:cNvSpPr/>
              <p:nvPr/>
            </p:nvSpPr>
            <p:spPr>
              <a:xfrm>
                <a:off x="11255802" y="61260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3" y="238310"/>
                    </a:lnTo>
                    <a:lnTo>
                      <a:pt x="10141" y="281408"/>
                    </a:lnTo>
                    <a:lnTo>
                      <a:pt x="10141" y="281408"/>
                    </a:lnTo>
                    <a:lnTo>
                      <a:pt x="121690" y="281408"/>
                    </a:lnTo>
                    <a:cubicBezTo>
                      <a:pt x="191409"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67"/>
              <p:cNvSpPr/>
              <p:nvPr/>
            </p:nvSpPr>
            <p:spPr>
              <a:xfrm>
                <a:off x="11543768" y="6124766"/>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3099"/>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67"/>
              <p:cNvSpPr/>
              <p:nvPr/>
            </p:nvSpPr>
            <p:spPr>
              <a:xfrm>
                <a:off x="10870156" y="6128572"/>
                <a:ext cx="55817" cy="348857"/>
              </a:xfrm>
              <a:custGeom>
                <a:rect b="b" l="l" r="r" t="t"/>
                <a:pathLst>
                  <a:path extrusionOk="0" h="348591" w="55774">
                    <a:moveTo>
                      <a:pt x="0" y="0"/>
                    </a:moveTo>
                    <a:lnTo>
                      <a:pt x="0" y="348592"/>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67"/>
              <p:cNvSpPr/>
              <p:nvPr/>
            </p:nvSpPr>
            <p:spPr>
              <a:xfrm>
                <a:off x="10870156" y="6452040"/>
                <a:ext cx="967902" cy="45668"/>
              </a:xfrm>
              <a:custGeom>
                <a:rect b="b" l="l" r="r" t="t"/>
                <a:pathLst>
                  <a:path extrusionOk="0" h="45633" w="967183">
                    <a:moveTo>
                      <a:pt x="65915"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503" name="Google Shape;503;p67"/>
          <p:cNvSpPr txBox="1"/>
          <p:nvPr>
            <p:ph type="title"/>
          </p:nvPr>
        </p:nvSpPr>
        <p:spPr>
          <a:xfrm>
            <a:off x="486000" y="27576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200"/>
              <a:buFont typeface="Trebuchet M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 – divider white">
  <p:cSld name="BR – divider white">
    <p:spTree>
      <p:nvGrpSpPr>
        <p:cNvPr id="504" name="Shape 504"/>
        <p:cNvGrpSpPr/>
        <p:nvPr/>
      </p:nvGrpSpPr>
      <p:grpSpPr>
        <a:xfrm>
          <a:off x="0" y="0"/>
          <a:ext cx="0" cy="0"/>
          <a:chOff x="0" y="0"/>
          <a:chExt cx="0" cy="0"/>
        </a:xfrm>
      </p:grpSpPr>
      <p:pic>
        <p:nvPicPr>
          <p:cNvPr id="505" name="Google Shape;505;p68"/>
          <p:cNvPicPr preferRelativeResize="0"/>
          <p:nvPr/>
        </p:nvPicPr>
        <p:blipFill rotWithShape="1">
          <a:blip r:embed="rId2">
            <a:alphaModFix/>
          </a:blip>
          <a:srcRect b="0" l="0" r="0" t="0"/>
          <a:stretch/>
        </p:blipFill>
        <p:spPr>
          <a:xfrm>
            <a:off x="0" y="0"/>
            <a:ext cx="12193200" cy="6858675"/>
          </a:xfrm>
          <a:prstGeom prst="rect">
            <a:avLst/>
          </a:prstGeom>
          <a:noFill/>
          <a:ln>
            <a:noFill/>
          </a:ln>
        </p:spPr>
      </p:pic>
      <p:grpSp>
        <p:nvGrpSpPr>
          <p:cNvPr id="506" name="Google Shape;506;p68"/>
          <p:cNvGrpSpPr/>
          <p:nvPr/>
        </p:nvGrpSpPr>
        <p:grpSpPr>
          <a:xfrm>
            <a:off x="9261600" y="4805452"/>
            <a:ext cx="2930400" cy="2052548"/>
            <a:chOff x="9261600" y="4805452"/>
            <a:chExt cx="2930400" cy="2052548"/>
          </a:xfrm>
        </p:grpSpPr>
        <p:sp>
          <p:nvSpPr>
            <p:cNvPr id="507" name="Google Shape;507;p68"/>
            <p:cNvSpPr/>
            <p:nvPr/>
          </p:nvSpPr>
          <p:spPr>
            <a:xfrm>
              <a:off x="9261600" y="4805452"/>
              <a:ext cx="2930400" cy="2052548"/>
            </a:xfrm>
            <a:custGeom>
              <a:rect b="b" l="l" r="r" t="t"/>
              <a:pathLst>
                <a:path extrusionOk="0" h="2050985" w="2928169">
                  <a:moveTo>
                    <a:pt x="2928169" y="0"/>
                  </a:moveTo>
                  <a:lnTo>
                    <a:pt x="0" y="2050986"/>
                  </a:lnTo>
                  <a:lnTo>
                    <a:pt x="2928169" y="2050986"/>
                  </a:lnTo>
                  <a:close/>
                </a:path>
              </a:pathLst>
            </a:custGeom>
            <a:solidFill>
              <a:srgbClr val="E81A3B"/>
            </a:solidFill>
            <a:ln>
              <a:noFill/>
            </a:ln>
          </p:spPr>
          <p:txBody>
            <a:bodyPr anchorCtr="0" anchor="b" bIns="0" lIns="0" spcFirstLastPara="1" rIns="0" wrap="square" tIns="0">
              <a:noAutofit/>
            </a:bodyPr>
            <a:lstStyle/>
            <a:p>
              <a:pPr indent="0" lvl="0" marL="0" marR="0" rtl="0" algn="r">
                <a:spcBef>
                  <a:spcPts val="0"/>
                </a:spcBef>
                <a:spcAft>
                  <a:spcPts val="0"/>
                </a:spcAft>
                <a:buNone/>
              </a:pPr>
              <a:r>
                <a:t/>
              </a:r>
              <a:endParaRPr sz="800">
                <a:latin typeface="Trebuchet MS"/>
                <a:ea typeface="Trebuchet MS"/>
                <a:cs typeface="Trebuchet MS"/>
                <a:sym typeface="Trebuchet MS"/>
              </a:endParaRPr>
            </a:p>
          </p:txBody>
        </p:sp>
        <p:grpSp>
          <p:nvGrpSpPr>
            <p:cNvPr id="508" name="Google Shape;508;p68"/>
            <p:cNvGrpSpPr/>
            <p:nvPr/>
          </p:nvGrpSpPr>
          <p:grpSpPr>
            <a:xfrm>
              <a:off x="10863808" y="6124766"/>
              <a:ext cx="970457" cy="372942"/>
              <a:chOff x="10870156" y="6124766"/>
              <a:chExt cx="970457" cy="372942"/>
            </a:xfrm>
          </p:grpSpPr>
          <p:sp>
            <p:nvSpPr>
              <p:cNvPr id="509" name="Google Shape;509;p68"/>
              <p:cNvSpPr/>
              <p:nvPr/>
            </p:nvSpPr>
            <p:spPr>
              <a:xfrm>
                <a:off x="10985596" y="61285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9" y="278873"/>
                    </a:lnTo>
                    <a:lnTo>
                      <a:pt x="11409"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68"/>
              <p:cNvSpPr/>
              <p:nvPr/>
            </p:nvSpPr>
            <p:spPr>
              <a:xfrm>
                <a:off x="11255802" y="61260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3" y="238310"/>
                    </a:lnTo>
                    <a:lnTo>
                      <a:pt x="10141" y="281408"/>
                    </a:lnTo>
                    <a:lnTo>
                      <a:pt x="10141" y="281408"/>
                    </a:lnTo>
                    <a:lnTo>
                      <a:pt x="121690" y="281408"/>
                    </a:lnTo>
                    <a:cubicBezTo>
                      <a:pt x="191409"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68"/>
              <p:cNvSpPr/>
              <p:nvPr/>
            </p:nvSpPr>
            <p:spPr>
              <a:xfrm>
                <a:off x="11543768" y="6124766"/>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3099"/>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68"/>
              <p:cNvSpPr/>
              <p:nvPr/>
            </p:nvSpPr>
            <p:spPr>
              <a:xfrm>
                <a:off x="10870156" y="6128572"/>
                <a:ext cx="55817" cy="348857"/>
              </a:xfrm>
              <a:custGeom>
                <a:rect b="b" l="l" r="r" t="t"/>
                <a:pathLst>
                  <a:path extrusionOk="0" h="348591" w="55774">
                    <a:moveTo>
                      <a:pt x="0" y="0"/>
                    </a:moveTo>
                    <a:lnTo>
                      <a:pt x="0" y="348592"/>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68"/>
              <p:cNvSpPr/>
              <p:nvPr/>
            </p:nvSpPr>
            <p:spPr>
              <a:xfrm>
                <a:off x="10870156" y="6452040"/>
                <a:ext cx="967902" cy="45668"/>
              </a:xfrm>
              <a:custGeom>
                <a:rect b="b" l="l" r="r" t="t"/>
                <a:pathLst>
                  <a:path extrusionOk="0" h="45633" w="967183">
                    <a:moveTo>
                      <a:pt x="65915"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514" name="Google Shape;514;p68"/>
          <p:cNvSpPr txBox="1"/>
          <p:nvPr>
            <p:ph type="title"/>
          </p:nvPr>
        </p:nvSpPr>
        <p:spPr>
          <a:xfrm>
            <a:off x="486000" y="27576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accent1"/>
              </a:buClr>
              <a:buSzPts val="3200"/>
              <a:buFont typeface="Trebuchet MS"/>
              <a:buNone/>
              <a:defRPr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ank Photo">
  <p:cSld name="Cover - Blank Photo">
    <p:spTree>
      <p:nvGrpSpPr>
        <p:cNvPr id="517" name="Shape 517"/>
        <p:cNvGrpSpPr/>
        <p:nvPr/>
      </p:nvGrpSpPr>
      <p:grpSpPr>
        <a:xfrm>
          <a:off x="0" y="0"/>
          <a:ext cx="0" cy="0"/>
          <a:chOff x="0" y="0"/>
          <a:chExt cx="0" cy="0"/>
        </a:xfrm>
      </p:grpSpPr>
      <p:sp>
        <p:nvSpPr>
          <p:cNvPr id="518" name="Google Shape;518;p70"/>
          <p:cNvSpPr/>
          <p:nvPr>
            <p:ph idx="2" type="pic"/>
          </p:nvPr>
        </p:nvSpPr>
        <p:spPr>
          <a:xfrm>
            <a:off x="0" y="0"/>
            <a:ext cx="12192000" cy="6858000"/>
          </a:xfrm>
          <a:prstGeom prst="rect">
            <a:avLst/>
          </a:prstGeom>
          <a:solidFill>
            <a:schemeClr val="lt1"/>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Red logo on the top with the Secondary shape">
  <p:cSld name="Cover - Red logo on the top with the Secondary shape">
    <p:spTree>
      <p:nvGrpSpPr>
        <p:cNvPr id="519" name="Shape 519"/>
        <p:cNvGrpSpPr/>
        <p:nvPr/>
      </p:nvGrpSpPr>
      <p:grpSpPr>
        <a:xfrm>
          <a:off x="0" y="0"/>
          <a:ext cx="0" cy="0"/>
          <a:chOff x="0" y="0"/>
          <a:chExt cx="0" cy="0"/>
        </a:xfrm>
      </p:grpSpPr>
      <p:grpSp>
        <p:nvGrpSpPr>
          <p:cNvPr id="520" name="Google Shape;520;p71"/>
          <p:cNvGrpSpPr/>
          <p:nvPr/>
        </p:nvGrpSpPr>
        <p:grpSpPr>
          <a:xfrm>
            <a:off x="0" y="-1"/>
            <a:ext cx="2930400" cy="2052548"/>
            <a:chOff x="0" y="-1"/>
            <a:chExt cx="2930400" cy="2052548"/>
          </a:xfrm>
        </p:grpSpPr>
        <p:sp>
          <p:nvSpPr>
            <p:cNvPr id="521" name="Google Shape;521;p71"/>
            <p:cNvSpPr/>
            <p:nvPr/>
          </p:nvSpPr>
          <p:spPr>
            <a:xfrm>
              <a:off x="0" y="-1"/>
              <a:ext cx="2930400" cy="2052548"/>
            </a:xfrm>
            <a:custGeom>
              <a:rect b="b" l="l" r="r" t="t"/>
              <a:pathLst>
                <a:path extrusionOk="0" h="2050985" w="2928169">
                  <a:moveTo>
                    <a:pt x="0" y="0"/>
                  </a:moveTo>
                  <a:lnTo>
                    <a:pt x="0" y="2050986"/>
                  </a:lnTo>
                  <a:lnTo>
                    <a:pt x="2928169" y="0"/>
                  </a:lnTo>
                  <a:close/>
                </a:path>
              </a:pathLst>
            </a:custGeom>
            <a:solidFill>
              <a:srgbClr val="E81A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Trebuchet MS"/>
                <a:ea typeface="Trebuchet MS"/>
                <a:cs typeface="Trebuchet MS"/>
                <a:sym typeface="Trebuchet MS"/>
              </a:endParaRPr>
            </a:p>
          </p:txBody>
        </p:sp>
        <p:grpSp>
          <p:nvGrpSpPr>
            <p:cNvPr id="522" name="Google Shape;522;p71"/>
            <p:cNvGrpSpPr/>
            <p:nvPr/>
          </p:nvGrpSpPr>
          <p:grpSpPr>
            <a:xfrm>
              <a:off x="359005" y="356471"/>
              <a:ext cx="970457" cy="372959"/>
              <a:chOff x="359004" y="356467"/>
              <a:chExt cx="970457" cy="372959"/>
            </a:xfrm>
          </p:grpSpPr>
          <p:sp>
            <p:nvSpPr>
              <p:cNvPr id="523" name="Google Shape;523;p71"/>
              <p:cNvSpPr/>
              <p:nvPr/>
            </p:nvSpPr>
            <p:spPr>
              <a:xfrm>
                <a:off x="475713" y="3602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8" y="278873"/>
                    </a:lnTo>
                    <a:lnTo>
                      <a:pt x="11408"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24" name="Google Shape;524;p71"/>
              <p:cNvSpPr/>
              <p:nvPr/>
            </p:nvSpPr>
            <p:spPr>
              <a:xfrm>
                <a:off x="744650" y="3577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4" y="238310"/>
                    </a:lnTo>
                    <a:lnTo>
                      <a:pt x="10141" y="281408"/>
                    </a:lnTo>
                    <a:lnTo>
                      <a:pt x="10141" y="281408"/>
                    </a:lnTo>
                    <a:lnTo>
                      <a:pt x="121690" y="281408"/>
                    </a:lnTo>
                    <a:cubicBezTo>
                      <a:pt x="191408"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25" name="Google Shape;525;p71"/>
              <p:cNvSpPr/>
              <p:nvPr/>
            </p:nvSpPr>
            <p:spPr>
              <a:xfrm>
                <a:off x="1032616" y="356467"/>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1831"/>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26" name="Google Shape;526;p71"/>
              <p:cNvSpPr/>
              <p:nvPr/>
            </p:nvSpPr>
            <p:spPr>
              <a:xfrm>
                <a:off x="359004" y="359004"/>
                <a:ext cx="55817" cy="350126"/>
              </a:xfrm>
              <a:custGeom>
                <a:rect b="b" l="l" r="r" t="t"/>
                <a:pathLst>
                  <a:path extrusionOk="0" h="349859" w="55774">
                    <a:moveTo>
                      <a:pt x="0" y="0"/>
                    </a:moveTo>
                    <a:lnTo>
                      <a:pt x="0" y="349859"/>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27" name="Google Shape;527;p71"/>
              <p:cNvSpPr/>
              <p:nvPr/>
            </p:nvSpPr>
            <p:spPr>
              <a:xfrm>
                <a:off x="359004" y="683758"/>
                <a:ext cx="967920" cy="45668"/>
              </a:xfrm>
              <a:custGeom>
                <a:rect b="b" l="l" r="r" t="t"/>
                <a:pathLst>
                  <a:path extrusionOk="0" h="45633" w="967183">
                    <a:moveTo>
                      <a:pt x="65916"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grpSp>
      <p:sp>
        <p:nvSpPr>
          <p:cNvPr id="528" name="Google Shape;528;p71"/>
          <p:cNvSpPr/>
          <p:nvPr>
            <p:ph idx="2" type="pic"/>
          </p:nvPr>
        </p:nvSpPr>
        <p:spPr>
          <a:xfrm>
            <a:off x="2" y="0"/>
            <a:ext cx="12191999" cy="6858000"/>
          </a:xfrm>
          <a:prstGeom prst="rect">
            <a:avLst/>
          </a:prstGeom>
          <a:solidFill>
            <a:srgbClr val="F2F2F2"/>
          </a:solidFill>
          <a:ln>
            <a:noFill/>
          </a:ln>
        </p:spPr>
      </p:sp>
      <p:sp>
        <p:nvSpPr>
          <p:cNvPr id="529" name="Google Shape;529;p71"/>
          <p:cNvSpPr txBox="1"/>
          <p:nvPr>
            <p:ph idx="1" type="body"/>
          </p:nvPr>
        </p:nvSpPr>
        <p:spPr>
          <a:xfrm>
            <a:off x="5332102" y="2053085"/>
            <a:ext cx="6859898" cy="4804915"/>
          </a:xfrm>
          <a:prstGeom prst="rect">
            <a:avLst/>
          </a:prstGeom>
          <a:solidFill>
            <a:srgbClr val="E7E7E7"/>
          </a:solidFill>
          <a:ln>
            <a:noFill/>
          </a:ln>
        </p:spPr>
        <p:txBody>
          <a:bodyPr anchorCtr="0" anchor="b" bIns="720000" lIns="91425" spcFirstLastPara="1" rIns="486000" wrap="square" tIns="0">
            <a:noAutofit/>
          </a:bodyPr>
          <a:lstStyle>
            <a:lvl1pPr indent="-228600" lvl="0" marL="45720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1pPr>
            <a:lvl2pPr indent="-228600" lvl="1" marL="914400" marR="0" rtl="0" algn="r">
              <a:lnSpc>
                <a:spcPct val="100000"/>
              </a:lnSpc>
              <a:spcBef>
                <a:spcPts val="600"/>
              </a:spcBef>
              <a:spcAft>
                <a:spcPts val="0"/>
              </a:spcAft>
              <a:buClr>
                <a:schemeClr val="accent1"/>
              </a:buClr>
              <a:buSzPts val="1260"/>
              <a:buFont typeface="Noto Sans Symbols"/>
              <a:buNone/>
              <a:defRPr b="0" i="0" sz="1800" u="none" cap="none" strike="noStrike">
                <a:solidFill>
                  <a:schemeClr val="lt1"/>
                </a:solidFill>
                <a:latin typeface="Trebuchet MS"/>
                <a:ea typeface="Trebuchet MS"/>
                <a:cs typeface="Trebuchet MS"/>
                <a:sym typeface="Trebuchet MS"/>
              </a:defRPr>
            </a:lvl2pPr>
            <a:lvl3pPr indent="-228600" lvl="2" marL="1371600" marR="0" rtl="0" algn="r">
              <a:lnSpc>
                <a:spcPct val="100000"/>
              </a:lnSpc>
              <a:spcBef>
                <a:spcPts val="600"/>
              </a:spcBef>
              <a:spcAft>
                <a:spcPts val="0"/>
              </a:spcAft>
              <a:buClr>
                <a:schemeClr val="dk2"/>
              </a:buClr>
              <a:buSzPts val="1800"/>
              <a:buFont typeface="Trebuchet MS"/>
              <a:buNone/>
              <a:defRPr b="0" i="0" sz="1800" u="none" cap="none" strike="noStrike">
                <a:solidFill>
                  <a:schemeClr val="lt1"/>
                </a:solidFill>
                <a:latin typeface="Trebuchet MS"/>
                <a:ea typeface="Trebuchet MS"/>
                <a:cs typeface="Trebuchet MS"/>
                <a:sym typeface="Trebuchet MS"/>
              </a:defRPr>
            </a:lvl3pPr>
            <a:lvl4pPr indent="-228600" lvl="3" marL="1828800" marR="0" rtl="0" algn="r">
              <a:lnSpc>
                <a:spcPct val="100000"/>
              </a:lnSpc>
              <a:spcBef>
                <a:spcPts val="600"/>
              </a:spcBef>
              <a:spcAft>
                <a:spcPts val="0"/>
              </a:spcAft>
              <a:buClr>
                <a:schemeClr val="dk2"/>
              </a:buClr>
              <a:buSzPts val="1800"/>
              <a:buFont typeface="Trebuchet MS"/>
              <a:buNone/>
              <a:defRPr b="0" i="0" sz="1800" u="none" cap="none" strike="noStrike">
                <a:solidFill>
                  <a:schemeClr val="lt1"/>
                </a:solidFill>
                <a:latin typeface="Trebuchet MS"/>
                <a:ea typeface="Trebuchet MS"/>
                <a:cs typeface="Trebuchet MS"/>
                <a:sym typeface="Trebuchet MS"/>
              </a:defRPr>
            </a:lvl4pPr>
            <a:lvl5pPr indent="-228600" lvl="4" marL="2286000" marR="0" rtl="0" algn="r">
              <a:lnSpc>
                <a:spcPct val="100000"/>
              </a:lnSpc>
              <a:spcBef>
                <a:spcPts val="600"/>
              </a:spcBef>
              <a:spcAft>
                <a:spcPts val="0"/>
              </a:spcAft>
              <a:buClr>
                <a:schemeClr val="dk2"/>
              </a:buClr>
              <a:buSzPts val="756"/>
              <a:buFont typeface="Noto Sans Symbols"/>
              <a:buNone/>
              <a:defRPr b="0" i="0" sz="1800" u="none" cap="none" strike="noStrike">
                <a:solidFill>
                  <a:schemeClr val="lt1"/>
                </a:solidFill>
                <a:latin typeface="Trebuchet MS"/>
                <a:ea typeface="Trebuchet MS"/>
                <a:cs typeface="Trebuchet MS"/>
                <a:sym typeface="Trebuchet MS"/>
              </a:defRPr>
            </a:lvl5pPr>
            <a:lvl6pPr indent="-228600" lvl="5" marL="2743200" marR="0" rtl="0" algn="r">
              <a:lnSpc>
                <a:spcPct val="100000"/>
              </a:lnSpc>
              <a:spcBef>
                <a:spcPts val="600"/>
              </a:spcBef>
              <a:spcAft>
                <a:spcPts val="0"/>
              </a:spcAft>
              <a:buClr>
                <a:schemeClr val="accent1"/>
              </a:buClr>
              <a:buSzPts val="1440"/>
              <a:buFont typeface="Arial"/>
              <a:buNone/>
              <a:defRPr b="0" i="0" sz="1800" u="none" cap="none" strike="noStrike">
                <a:solidFill>
                  <a:schemeClr val="lt1"/>
                </a:solidFill>
                <a:latin typeface="Trebuchet MS"/>
                <a:ea typeface="Trebuchet MS"/>
                <a:cs typeface="Trebuchet MS"/>
                <a:sym typeface="Trebuchet MS"/>
              </a:defRPr>
            </a:lvl6pPr>
            <a:lvl7pPr indent="-228600" lvl="6" marL="3200400" marR="0" rtl="0" algn="r">
              <a:lnSpc>
                <a:spcPct val="100000"/>
              </a:lnSpc>
              <a:spcBef>
                <a:spcPts val="60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7pPr>
            <a:lvl8pPr indent="-228600" lvl="7" marL="3657600" marR="0" rtl="0" algn="r">
              <a:lnSpc>
                <a:spcPct val="100000"/>
              </a:lnSpc>
              <a:spcBef>
                <a:spcPts val="600"/>
              </a:spcBef>
              <a:spcAft>
                <a:spcPts val="0"/>
              </a:spcAft>
              <a:buClr>
                <a:schemeClr val="dk2"/>
              </a:buClr>
              <a:buSzPts val="1350"/>
              <a:buFont typeface="Arial"/>
              <a:buNone/>
              <a:defRPr b="0" i="0" sz="1800" u="none" cap="none" strike="noStrike">
                <a:solidFill>
                  <a:schemeClr val="lt1"/>
                </a:solidFill>
                <a:latin typeface="Trebuchet MS"/>
                <a:ea typeface="Trebuchet MS"/>
                <a:cs typeface="Trebuchet MS"/>
                <a:sym typeface="Trebuchet MS"/>
              </a:defRPr>
            </a:lvl8pPr>
            <a:lvl9pPr indent="-228600" lvl="8" marL="4114800" marR="0" rtl="0" algn="r">
              <a:lnSpc>
                <a:spcPct val="100000"/>
              </a:lnSpc>
              <a:spcBef>
                <a:spcPts val="600"/>
              </a:spcBef>
              <a:spcAft>
                <a:spcPts val="600"/>
              </a:spcAft>
              <a:buClr>
                <a:schemeClr val="dk2"/>
              </a:buClr>
              <a:buSzPts val="135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530" name="Google Shape;530;p71"/>
          <p:cNvSpPr txBox="1"/>
          <p:nvPr>
            <p:ph idx="3" type="body"/>
          </p:nvPr>
        </p:nvSpPr>
        <p:spPr>
          <a:xfrm>
            <a:off x="485774" y="5821561"/>
            <a:ext cx="5613400" cy="307777"/>
          </a:xfrm>
          <a:prstGeom prst="rect">
            <a:avLst/>
          </a:prstGeom>
          <a:noFill/>
          <a:ln>
            <a:noFill/>
          </a:ln>
        </p:spPr>
        <p:txBody>
          <a:bodyPr anchorCtr="0" anchor="b" bIns="45700" lIns="0" spcFirstLastPara="1" rIns="91425" wrap="square" tIns="45700">
            <a:sp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chemeClr val="accent1"/>
              </a:buClr>
              <a:buSzPts val="980"/>
              <a:buFont typeface="Noto Sans Symbols"/>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chemeClr val="dk2"/>
              </a:buClr>
              <a:buSzPts val="1400"/>
              <a:buFont typeface="Trebuchet MS"/>
              <a:buNone/>
              <a:defRPr b="0" i="0" sz="1400" u="none" cap="none" strike="noStrike">
                <a:solidFill>
                  <a:schemeClr val="dk2"/>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chemeClr val="dk2"/>
              </a:buClr>
              <a:buSzPts val="1400"/>
              <a:buFont typeface="Trebuchet MS"/>
              <a:buNone/>
              <a:defRPr b="0" i="0" sz="1400" u="none" cap="none" strike="noStrike">
                <a:solidFill>
                  <a:schemeClr val="dk2"/>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chemeClr val="dk2"/>
              </a:buClr>
              <a:buSzPts val="588"/>
              <a:buFont typeface="Noto Sans Symbols"/>
              <a:buNone/>
              <a:defRPr b="0" i="0" sz="14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120"/>
              <a:buFont typeface="Arial"/>
              <a:buNone/>
              <a:defRPr b="0" i="0" sz="1400" u="none" cap="none" strike="noStrike">
                <a:solidFill>
                  <a:schemeClr val="dk2"/>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7pPr>
            <a:lvl8pPr indent="-228600" lvl="7" marL="3657600" marR="0" rtl="0" algn="l">
              <a:lnSpc>
                <a:spcPct val="100000"/>
              </a:lnSpc>
              <a:spcBef>
                <a:spcPts val="600"/>
              </a:spcBef>
              <a:spcAft>
                <a:spcPts val="0"/>
              </a:spcAft>
              <a:buClr>
                <a:schemeClr val="dk2"/>
              </a:buClr>
              <a:buSzPts val="1050"/>
              <a:buFont typeface="Arial"/>
              <a:buNone/>
              <a:defRPr b="0" i="0" sz="1400" u="none" cap="none" strike="noStrike">
                <a:solidFill>
                  <a:schemeClr val="dk2"/>
                </a:solidFill>
                <a:latin typeface="Trebuchet MS"/>
                <a:ea typeface="Trebuchet MS"/>
                <a:cs typeface="Trebuchet MS"/>
                <a:sym typeface="Trebuchet MS"/>
              </a:defRPr>
            </a:lvl8pPr>
            <a:lvl9pPr indent="-228600" lvl="8" marL="4114800" marR="0" rtl="0" algn="l">
              <a:lnSpc>
                <a:spcPct val="100000"/>
              </a:lnSpc>
              <a:spcBef>
                <a:spcPts val="600"/>
              </a:spcBef>
              <a:spcAft>
                <a:spcPts val="600"/>
              </a:spcAft>
              <a:buClr>
                <a:schemeClr val="dk2"/>
              </a:buClr>
              <a:buSzPts val="1050"/>
              <a:buFont typeface="Arial"/>
              <a:buNone/>
              <a:defRPr b="0" i="0" sz="1400" u="none" cap="none" strike="noStrike">
                <a:solidFill>
                  <a:schemeClr val="dk2"/>
                </a:solidFill>
                <a:latin typeface="Trebuchet MS"/>
                <a:ea typeface="Trebuchet MS"/>
                <a:cs typeface="Trebuchet MS"/>
                <a:sym typeface="Trebuchet MS"/>
              </a:defRPr>
            </a:lvl9pPr>
          </a:lstStyle>
          <a:p/>
        </p:txBody>
      </p:sp>
      <p:sp>
        <p:nvSpPr>
          <p:cNvPr id="531" name="Google Shape;531;p71"/>
          <p:cNvSpPr txBox="1"/>
          <p:nvPr>
            <p:ph idx="4" type="subTitle"/>
          </p:nvPr>
        </p:nvSpPr>
        <p:spPr>
          <a:xfrm>
            <a:off x="485774" y="3877237"/>
            <a:ext cx="5610226" cy="504923"/>
          </a:xfrm>
          <a:prstGeom prst="rect">
            <a:avLst/>
          </a:prstGeom>
          <a:noFill/>
          <a:ln>
            <a:noFill/>
          </a:ln>
        </p:spPr>
        <p:txBody>
          <a:bodyPr anchorCtr="0" anchor="b" bIns="45700" lIns="0" spcFirstLastPara="1" rIns="91425" wrap="square" tIns="180000">
            <a:sp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1pPr>
            <a:lvl2pPr lvl="1" marR="0" rtl="0" algn="l">
              <a:lnSpc>
                <a:spcPct val="100000"/>
              </a:lnSpc>
              <a:spcBef>
                <a:spcPts val="600"/>
              </a:spcBef>
              <a:spcAft>
                <a:spcPts val="0"/>
              </a:spcAft>
              <a:buClr>
                <a:schemeClr val="accent1"/>
              </a:buClr>
              <a:buSzPts val="1260"/>
              <a:buFont typeface="Arial"/>
              <a:buNone/>
              <a:defRPr b="0" i="0" sz="1800" u="none" cap="none" strike="noStrike">
                <a:solidFill>
                  <a:schemeClr val="dk2"/>
                </a:solidFill>
                <a:latin typeface="Trebuchet MS"/>
                <a:ea typeface="Trebuchet MS"/>
                <a:cs typeface="Trebuchet MS"/>
                <a:sym typeface="Trebuchet MS"/>
              </a:defRPr>
            </a:lvl2pPr>
            <a:lvl3pPr lvl="2" marR="0" rtl="0" algn="l">
              <a:lnSpc>
                <a:spcPct val="100000"/>
              </a:lnSpc>
              <a:spcBef>
                <a:spcPts val="6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3pPr>
            <a:lvl4pPr lvl="3" marR="0" rtl="0" algn="l">
              <a:lnSpc>
                <a:spcPct val="100000"/>
              </a:lnSpc>
              <a:spcBef>
                <a:spcPts val="6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4pPr>
            <a:lvl5pPr lvl="4" marR="0" rtl="0" algn="l">
              <a:lnSpc>
                <a:spcPct val="100000"/>
              </a:lnSpc>
              <a:spcBef>
                <a:spcPts val="600"/>
              </a:spcBef>
              <a:spcAft>
                <a:spcPts val="0"/>
              </a:spcAft>
              <a:buClr>
                <a:schemeClr val="dk2"/>
              </a:buClr>
              <a:buSzPts val="756"/>
              <a:buFont typeface="Arial"/>
              <a:buNone/>
              <a:defRPr b="0" i="0" sz="1800" u="none" cap="none" strike="noStrike">
                <a:solidFill>
                  <a:schemeClr val="dk2"/>
                </a:solidFill>
                <a:latin typeface="Trebuchet MS"/>
                <a:ea typeface="Trebuchet MS"/>
                <a:cs typeface="Trebuchet MS"/>
                <a:sym typeface="Trebuchet MS"/>
              </a:defRPr>
            </a:lvl5pPr>
            <a:lvl6pPr lvl="5" marR="0" rtl="0" algn="l">
              <a:lnSpc>
                <a:spcPct val="100000"/>
              </a:lnSpc>
              <a:spcBef>
                <a:spcPts val="600"/>
              </a:spcBef>
              <a:spcAft>
                <a:spcPts val="0"/>
              </a:spcAft>
              <a:buClr>
                <a:schemeClr val="accent1"/>
              </a:buClr>
              <a:buSzPts val="1440"/>
              <a:buFont typeface="Arial"/>
              <a:buNone/>
              <a:defRPr b="0" i="0" sz="1800" u="none" cap="none" strike="noStrike">
                <a:solidFill>
                  <a:schemeClr val="dk2"/>
                </a:solidFill>
                <a:latin typeface="Trebuchet MS"/>
                <a:ea typeface="Trebuchet MS"/>
                <a:cs typeface="Trebuchet MS"/>
                <a:sym typeface="Trebuchet MS"/>
              </a:defRPr>
            </a:lvl6pPr>
            <a:lvl7pPr lvl="6" marR="0" rtl="0" algn="l">
              <a:lnSpc>
                <a:spcPct val="100000"/>
              </a:lnSpc>
              <a:spcBef>
                <a:spcPts val="6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7pPr>
            <a:lvl8pPr lvl="7" marR="0" rtl="0" algn="l">
              <a:lnSpc>
                <a:spcPct val="100000"/>
              </a:lnSpc>
              <a:spcBef>
                <a:spcPts val="600"/>
              </a:spcBef>
              <a:spcAft>
                <a:spcPts val="0"/>
              </a:spcAft>
              <a:buClr>
                <a:schemeClr val="dk2"/>
              </a:buClr>
              <a:buSzPts val="1350"/>
              <a:buFont typeface="Arial"/>
              <a:buNone/>
              <a:defRPr b="0" i="0" sz="1800" u="none" cap="none" strike="noStrike">
                <a:solidFill>
                  <a:schemeClr val="dk2"/>
                </a:solidFill>
                <a:latin typeface="Trebuchet MS"/>
                <a:ea typeface="Trebuchet MS"/>
                <a:cs typeface="Trebuchet MS"/>
                <a:sym typeface="Trebuchet MS"/>
              </a:defRPr>
            </a:lvl8pPr>
            <a:lvl9pPr lvl="8" marR="0" rtl="0" algn="l">
              <a:lnSpc>
                <a:spcPct val="100000"/>
              </a:lnSpc>
              <a:spcBef>
                <a:spcPts val="600"/>
              </a:spcBef>
              <a:spcAft>
                <a:spcPts val="600"/>
              </a:spcAft>
              <a:buClr>
                <a:schemeClr val="dk2"/>
              </a:buClr>
              <a:buSzPts val="1350"/>
              <a:buFont typeface="Arial"/>
              <a:buNone/>
              <a:defRPr b="0" i="0" sz="1800" u="none" cap="none" strike="noStrike">
                <a:solidFill>
                  <a:schemeClr val="dk2"/>
                </a:solidFill>
                <a:latin typeface="Trebuchet MS"/>
                <a:ea typeface="Trebuchet MS"/>
                <a:cs typeface="Trebuchet MS"/>
                <a:sym typeface="Trebuchet MS"/>
              </a:defRPr>
            </a:lvl9pPr>
          </a:lstStyle>
          <a:p/>
        </p:txBody>
      </p:sp>
      <p:sp>
        <p:nvSpPr>
          <p:cNvPr id="532" name="Google Shape;532;p71"/>
          <p:cNvSpPr txBox="1"/>
          <p:nvPr>
            <p:ph type="title"/>
          </p:nvPr>
        </p:nvSpPr>
        <p:spPr>
          <a:xfrm>
            <a:off x="485774" y="2892352"/>
            <a:ext cx="5610226" cy="98488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3200"/>
              <a:buFont typeface="Trebuchet MS"/>
              <a:buNone/>
              <a:defRPr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3" name="Google Shape;533;p71"/>
          <p:cNvSpPr txBox="1"/>
          <p:nvPr>
            <p:ph idx="5" type="body"/>
          </p:nvPr>
        </p:nvSpPr>
        <p:spPr>
          <a:xfrm>
            <a:off x="6096000" y="417616"/>
            <a:ext cx="5605464" cy="369332"/>
          </a:xfrm>
          <a:prstGeom prst="rect">
            <a:avLst/>
          </a:prstGeom>
          <a:noFill/>
          <a:ln>
            <a:noFill/>
          </a:ln>
        </p:spPr>
        <p:txBody>
          <a:bodyPr anchorCtr="0" anchor="t" bIns="45700" lIns="91425" spcFirstLastPara="1" rIns="0" wrap="square" tIns="45700">
            <a:spAutoFit/>
          </a:bodyPr>
          <a:lstStyle>
            <a:lvl1pPr indent="-228600" lvl="0" marL="45720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1pPr>
            <a:lvl2pPr indent="-228600" lvl="1" marL="914400" marR="0" rtl="0" algn="r">
              <a:lnSpc>
                <a:spcPct val="100000"/>
              </a:lnSpc>
              <a:spcBef>
                <a:spcPts val="600"/>
              </a:spcBef>
              <a:spcAft>
                <a:spcPts val="0"/>
              </a:spcAft>
              <a:buClr>
                <a:schemeClr val="accent1"/>
              </a:buClr>
              <a:buSzPts val="1260"/>
              <a:buFont typeface="Noto Sans Symbols"/>
              <a:buNone/>
              <a:defRPr b="0" i="0" sz="1800" u="none" cap="none" strike="noStrike">
                <a:solidFill>
                  <a:schemeClr val="lt1"/>
                </a:solidFill>
                <a:latin typeface="Trebuchet MS"/>
                <a:ea typeface="Trebuchet MS"/>
                <a:cs typeface="Trebuchet MS"/>
                <a:sym typeface="Trebuchet MS"/>
              </a:defRPr>
            </a:lvl2pPr>
            <a:lvl3pPr indent="-228600" lvl="2" marL="1371600" marR="0" rtl="0" algn="r">
              <a:lnSpc>
                <a:spcPct val="100000"/>
              </a:lnSpc>
              <a:spcBef>
                <a:spcPts val="600"/>
              </a:spcBef>
              <a:spcAft>
                <a:spcPts val="0"/>
              </a:spcAft>
              <a:buClr>
                <a:schemeClr val="dk2"/>
              </a:buClr>
              <a:buSzPts val="1800"/>
              <a:buFont typeface="Trebuchet MS"/>
              <a:buNone/>
              <a:defRPr b="0" i="0" sz="1800" u="none" cap="none" strike="noStrike">
                <a:solidFill>
                  <a:schemeClr val="lt1"/>
                </a:solidFill>
                <a:latin typeface="Trebuchet MS"/>
                <a:ea typeface="Trebuchet MS"/>
                <a:cs typeface="Trebuchet MS"/>
                <a:sym typeface="Trebuchet MS"/>
              </a:defRPr>
            </a:lvl3pPr>
            <a:lvl4pPr indent="-228600" lvl="3" marL="1828800" marR="0" rtl="0" algn="r">
              <a:lnSpc>
                <a:spcPct val="100000"/>
              </a:lnSpc>
              <a:spcBef>
                <a:spcPts val="600"/>
              </a:spcBef>
              <a:spcAft>
                <a:spcPts val="0"/>
              </a:spcAft>
              <a:buClr>
                <a:schemeClr val="dk2"/>
              </a:buClr>
              <a:buSzPts val="1800"/>
              <a:buFont typeface="Trebuchet MS"/>
              <a:buNone/>
              <a:defRPr b="0" i="0" sz="1800" u="none" cap="none" strike="noStrike">
                <a:solidFill>
                  <a:schemeClr val="lt1"/>
                </a:solidFill>
                <a:latin typeface="Trebuchet MS"/>
                <a:ea typeface="Trebuchet MS"/>
                <a:cs typeface="Trebuchet MS"/>
                <a:sym typeface="Trebuchet MS"/>
              </a:defRPr>
            </a:lvl4pPr>
            <a:lvl5pPr indent="-228600" lvl="4" marL="2286000" marR="0" rtl="0" algn="r">
              <a:lnSpc>
                <a:spcPct val="100000"/>
              </a:lnSpc>
              <a:spcBef>
                <a:spcPts val="600"/>
              </a:spcBef>
              <a:spcAft>
                <a:spcPts val="0"/>
              </a:spcAft>
              <a:buClr>
                <a:schemeClr val="dk2"/>
              </a:buClr>
              <a:buSzPts val="756"/>
              <a:buFont typeface="Arial"/>
              <a:buNone/>
              <a:defRPr b="0" i="0" sz="1800" u="none" cap="none" strike="noStrike">
                <a:solidFill>
                  <a:schemeClr val="lt1"/>
                </a:solidFill>
                <a:latin typeface="Trebuchet MS"/>
                <a:ea typeface="Trebuchet MS"/>
                <a:cs typeface="Trebuchet MS"/>
                <a:sym typeface="Trebuchet MS"/>
              </a:defRPr>
            </a:lvl5pPr>
            <a:lvl6pPr indent="-228600" lvl="5" marL="2743200" marR="0" rtl="0" algn="r">
              <a:lnSpc>
                <a:spcPct val="100000"/>
              </a:lnSpc>
              <a:spcBef>
                <a:spcPts val="600"/>
              </a:spcBef>
              <a:spcAft>
                <a:spcPts val="0"/>
              </a:spcAft>
              <a:buClr>
                <a:schemeClr val="accent1"/>
              </a:buClr>
              <a:buSzPts val="1440"/>
              <a:buFont typeface="Arial"/>
              <a:buNone/>
              <a:defRPr b="0" i="0" sz="1800" u="none" cap="none" strike="noStrike">
                <a:solidFill>
                  <a:schemeClr val="lt1"/>
                </a:solidFill>
                <a:latin typeface="Trebuchet MS"/>
                <a:ea typeface="Trebuchet MS"/>
                <a:cs typeface="Trebuchet MS"/>
                <a:sym typeface="Trebuchet MS"/>
              </a:defRPr>
            </a:lvl6pPr>
            <a:lvl7pPr indent="-228600" lvl="6" marL="3200400" marR="0" rtl="0" algn="r">
              <a:lnSpc>
                <a:spcPct val="100000"/>
              </a:lnSpc>
              <a:spcBef>
                <a:spcPts val="60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7pPr>
            <a:lvl8pPr indent="-228600" lvl="7" marL="3657600" marR="0" rtl="0" algn="r">
              <a:lnSpc>
                <a:spcPct val="100000"/>
              </a:lnSpc>
              <a:spcBef>
                <a:spcPts val="600"/>
              </a:spcBef>
              <a:spcAft>
                <a:spcPts val="0"/>
              </a:spcAft>
              <a:buClr>
                <a:schemeClr val="dk2"/>
              </a:buClr>
              <a:buSzPts val="1350"/>
              <a:buFont typeface="Arial"/>
              <a:buNone/>
              <a:defRPr b="0" i="0" sz="1800" u="none" cap="none" strike="noStrike">
                <a:solidFill>
                  <a:schemeClr val="lt1"/>
                </a:solidFill>
                <a:latin typeface="Trebuchet MS"/>
                <a:ea typeface="Trebuchet MS"/>
                <a:cs typeface="Trebuchet MS"/>
                <a:sym typeface="Trebuchet MS"/>
              </a:defRPr>
            </a:lvl8pPr>
            <a:lvl9pPr indent="-228600" lvl="8" marL="4114800" marR="0" rtl="0" algn="r">
              <a:lnSpc>
                <a:spcPct val="100000"/>
              </a:lnSpc>
              <a:spcBef>
                <a:spcPts val="600"/>
              </a:spcBef>
              <a:spcAft>
                <a:spcPts val="600"/>
              </a:spcAft>
              <a:buClr>
                <a:schemeClr val="dk2"/>
              </a:buClr>
              <a:buSzPts val="1350"/>
              <a:buFont typeface="Arial"/>
              <a:buNone/>
              <a:defRPr b="0" i="0" sz="1800" u="none" cap="none" strike="noStrike">
                <a:solidFill>
                  <a:schemeClr val="lt1"/>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L - cover C.01 (white)">
  <p:cSld name="TL - cover C.01 (white)">
    <p:spTree>
      <p:nvGrpSpPr>
        <p:cNvPr id="534" name="Shape 534"/>
        <p:cNvGrpSpPr/>
        <p:nvPr/>
      </p:nvGrpSpPr>
      <p:grpSpPr>
        <a:xfrm>
          <a:off x="0" y="0"/>
          <a:ext cx="0" cy="0"/>
          <a:chOff x="0" y="0"/>
          <a:chExt cx="0" cy="0"/>
        </a:xfrm>
      </p:grpSpPr>
      <p:grpSp>
        <p:nvGrpSpPr>
          <p:cNvPr id="535" name="Google Shape;535;p72"/>
          <p:cNvGrpSpPr/>
          <p:nvPr/>
        </p:nvGrpSpPr>
        <p:grpSpPr>
          <a:xfrm>
            <a:off x="0" y="-1"/>
            <a:ext cx="2930400" cy="2052548"/>
            <a:chOff x="0" y="-1"/>
            <a:chExt cx="2930400" cy="2052548"/>
          </a:xfrm>
        </p:grpSpPr>
        <p:sp>
          <p:nvSpPr>
            <p:cNvPr id="536" name="Google Shape;536;p72"/>
            <p:cNvSpPr/>
            <p:nvPr/>
          </p:nvSpPr>
          <p:spPr>
            <a:xfrm>
              <a:off x="0" y="-1"/>
              <a:ext cx="2930400" cy="2052548"/>
            </a:xfrm>
            <a:custGeom>
              <a:rect b="b" l="l" r="r" t="t"/>
              <a:pathLst>
                <a:path extrusionOk="0" h="2050985" w="2928169">
                  <a:moveTo>
                    <a:pt x="0" y="0"/>
                  </a:moveTo>
                  <a:lnTo>
                    <a:pt x="0" y="2050986"/>
                  </a:lnTo>
                  <a:lnTo>
                    <a:pt x="292816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Trebuchet MS"/>
                <a:ea typeface="Trebuchet MS"/>
                <a:cs typeface="Trebuchet MS"/>
                <a:sym typeface="Trebuchet MS"/>
              </a:endParaRPr>
            </a:p>
          </p:txBody>
        </p:sp>
        <p:grpSp>
          <p:nvGrpSpPr>
            <p:cNvPr id="537" name="Google Shape;537;p72"/>
            <p:cNvGrpSpPr/>
            <p:nvPr/>
          </p:nvGrpSpPr>
          <p:grpSpPr>
            <a:xfrm>
              <a:off x="359005" y="356471"/>
              <a:ext cx="970457" cy="372959"/>
              <a:chOff x="359004" y="356467"/>
              <a:chExt cx="970457" cy="372959"/>
            </a:xfrm>
          </p:grpSpPr>
          <p:sp>
            <p:nvSpPr>
              <p:cNvPr id="538" name="Google Shape;538;p72"/>
              <p:cNvSpPr/>
              <p:nvPr/>
            </p:nvSpPr>
            <p:spPr>
              <a:xfrm>
                <a:off x="475713" y="3602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8" y="278873"/>
                    </a:lnTo>
                    <a:lnTo>
                      <a:pt x="11408"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39" name="Google Shape;539;p72"/>
              <p:cNvSpPr/>
              <p:nvPr/>
            </p:nvSpPr>
            <p:spPr>
              <a:xfrm>
                <a:off x="744650" y="3577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4" y="238310"/>
                    </a:lnTo>
                    <a:lnTo>
                      <a:pt x="10141" y="281408"/>
                    </a:lnTo>
                    <a:lnTo>
                      <a:pt x="10141" y="281408"/>
                    </a:lnTo>
                    <a:lnTo>
                      <a:pt x="121690" y="281408"/>
                    </a:lnTo>
                    <a:cubicBezTo>
                      <a:pt x="191408"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40" name="Google Shape;540;p72"/>
              <p:cNvSpPr/>
              <p:nvPr/>
            </p:nvSpPr>
            <p:spPr>
              <a:xfrm>
                <a:off x="1032616" y="356467"/>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1831"/>
                      <a:pt x="58310" y="143239"/>
                    </a:cubicBez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41" name="Google Shape;541;p72"/>
              <p:cNvSpPr/>
              <p:nvPr/>
            </p:nvSpPr>
            <p:spPr>
              <a:xfrm>
                <a:off x="359004" y="359004"/>
                <a:ext cx="55817" cy="350126"/>
              </a:xfrm>
              <a:custGeom>
                <a:rect b="b" l="l" r="r" t="t"/>
                <a:pathLst>
                  <a:path extrusionOk="0" h="349859" w="55774">
                    <a:moveTo>
                      <a:pt x="0" y="0"/>
                    </a:moveTo>
                    <a:lnTo>
                      <a:pt x="0" y="349859"/>
                    </a:lnTo>
                    <a:lnTo>
                      <a:pt x="55775" y="310563"/>
                    </a:lnTo>
                    <a:lnTo>
                      <a:pt x="55775" y="0"/>
                    </a:lnTo>
                    <a:close/>
                  </a:path>
                </a:pathLst>
              </a:custGeom>
              <a:solidFill>
                <a:srgbClr val="E81A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42" name="Google Shape;542;p72"/>
              <p:cNvSpPr/>
              <p:nvPr/>
            </p:nvSpPr>
            <p:spPr>
              <a:xfrm>
                <a:off x="359004" y="683758"/>
                <a:ext cx="967920" cy="45668"/>
              </a:xfrm>
              <a:custGeom>
                <a:rect b="b" l="l" r="r" t="t"/>
                <a:pathLst>
                  <a:path extrusionOk="0" h="45633" w="967183">
                    <a:moveTo>
                      <a:pt x="65916" y="0"/>
                    </a:moveTo>
                    <a:lnTo>
                      <a:pt x="0" y="45634"/>
                    </a:lnTo>
                    <a:lnTo>
                      <a:pt x="967183" y="45634"/>
                    </a:lnTo>
                    <a:lnTo>
                      <a:pt x="967183" y="0"/>
                    </a:lnTo>
                    <a:close/>
                  </a:path>
                </a:pathLst>
              </a:custGeom>
              <a:solidFill>
                <a:srgbClr val="E81A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grpSp>
      <p:sp>
        <p:nvSpPr>
          <p:cNvPr id="543" name="Google Shape;543;p72"/>
          <p:cNvSpPr/>
          <p:nvPr>
            <p:ph idx="2" type="pic"/>
          </p:nvPr>
        </p:nvSpPr>
        <p:spPr>
          <a:xfrm>
            <a:off x="2" y="0"/>
            <a:ext cx="12191999" cy="6858000"/>
          </a:xfrm>
          <a:prstGeom prst="rect">
            <a:avLst/>
          </a:prstGeom>
          <a:solidFill>
            <a:srgbClr val="F2F2F2"/>
          </a:solidFill>
          <a:ln>
            <a:noFill/>
          </a:ln>
        </p:spPr>
      </p:sp>
      <p:sp>
        <p:nvSpPr>
          <p:cNvPr id="544" name="Google Shape;544;p72"/>
          <p:cNvSpPr txBox="1"/>
          <p:nvPr>
            <p:ph idx="1" type="body"/>
          </p:nvPr>
        </p:nvSpPr>
        <p:spPr>
          <a:xfrm>
            <a:off x="5332102" y="2053085"/>
            <a:ext cx="6859898" cy="4804915"/>
          </a:xfrm>
          <a:prstGeom prst="rect">
            <a:avLst/>
          </a:prstGeom>
          <a:solidFill>
            <a:srgbClr val="E7E7E7"/>
          </a:solidFill>
          <a:ln>
            <a:noFill/>
          </a:ln>
        </p:spPr>
        <p:txBody>
          <a:bodyPr anchorCtr="0" anchor="b" bIns="720000" lIns="91425" spcFirstLastPara="1" rIns="486000" wrap="square" tIns="0">
            <a:noAutofit/>
          </a:bodyPr>
          <a:lstStyle>
            <a:lvl1pPr indent="-228600" lvl="0" marL="45720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1pPr>
            <a:lvl2pPr indent="-228600" lvl="1" marL="914400" marR="0" rtl="0" algn="r">
              <a:lnSpc>
                <a:spcPct val="100000"/>
              </a:lnSpc>
              <a:spcBef>
                <a:spcPts val="600"/>
              </a:spcBef>
              <a:spcAft>
                <a:spcPts val="0"/>
              </a:spcAft>
              <a:buClr>
                <a:schemeClr val="accent1"/>
              </a:buClr>
              <a:buSzPts val="1260"/>
              <a:buFont typeface="Noto Sans Symbols"/>
              <a:buNone/>
              <a:defRPr b="0" i="0" sz="1800" u="none" cap="none" strike="noStrike">
                <a:solidFill>
                  <a:schemeClr val="lt1"/>
                </a:solidFill>
                <a:latin typeface="Trebuchet MS"/>
                <a:ea typeface="Trebuchet MS"/>
                <a:cs typeface="Trebuchet MS"/>
                <a:sym typeface="Trebuchet MS"/>
              </a:defRPr>
            </a:lvl2pPr>
            <a:lvl3pPr indent="-228600" lvl="2" marL="1371600" marR="0" rtl="0" algn="r">
              <a:lnSpc>
                <a:spcPct val="100000"/>
              </a:lnSpc>
              <a:spcBef>
                <a:spcPts val="600"/>
              </a:spcBef>
              <a:spcAft>
                <a:spcPts val="0"/>
              </a:spcAft>
              <a:buClr>
                <a:schemeClr val="dk2"/>
              </a:buClr>
              <a:buSzPts val="1800"/>
              <a:buFont typeface="Trebuchet MS"/>
              <a:buNone/>
              <a:defRPr b="0" i="0" sz="1800" u="none" cap="none" strike="noStrike">
                <a:solidFill>
                  <a:schemeClr val="lt1"/>
                </a:solidFill>
                <a:latin typeface="Trebuchet MS"/>
                <a:ea typeface="Trebuchet MS"/>
                <a:cs typeface="Trebuchet MS"/>
                <a:sym typeface="Trebuchet MS"/>
              </a:defRPr>
            </a:lvl3pPr>
            <a:lvl4pPr indent="-228600" lvl="3" marL="1828800" marR="0" rtl="0" algn="r">
              <a:lnSpc>
                <a:spcPct val="100000"/>
              </a:lnSpc>
              <a:spcBef>
                <a:spcPts val="600"/>
              </a:spcBef>
              <a:spcAft>
                <a:spcPts val="0"/>
              </a:spcAft>
              <a:buClr>
                <a:schemeClr val="dk2"/>
              </a:buClr>
              <a:buSzPts val="1800"/>
              <a:buFont typeface="Trebuchet MS"/>
              <a:buNone/>
              <a:defRPr b="0" i="0" sz="1800" u="none" cap="none" strike="noStrike">
                <a:solidFill>
                  <a:schemeClr val="lt1"/>
                </a:solidFill>
                <a:latin typeface="Trebuchet MS"/>
                <a:ea typeface="Trebuchet MS"/>
                <a:cs typeface="Trebuchet MS"/>
                <a:sym typeface="Trebuchet MS"/>
              </a:defRPr>
            </a:lvl4pPr>
            <a:lvl5pPr indent="-228600" lvl="4" marL="2286000" marR="0" rtl="0" algn="r">
              <a:lnSpc>
                <a:spcPct val="100000"/>
              </a:lnSpc>
              <a:spcBef>
                <a:spcPts val="600"/>
              </a:spcBef>
              <a:spcAft>
                <a:spcPts val="0"/>
              </a:spcAft>
              <a:buClr>
                <a:schemeClr val="dk2"/>
              </a:buClr>
              <a:buSzPts val="756"/>
              <a:buFont typeface="Noto Sans Symbols"/>
              <a:buNone/>
              <a:defRPr b="0" i="0" sz="1800" u="none" cap="none" strike="noStrike">
                <a:solidFill>
                  <a:schemeClr val="lt1"/>
                </a:solidFill>
                <a:latin typeface="Trebuchet MS"/>
                <a:ea typeface="Trebuchet MS"/>
                <a:cs typeface="Trebuchet MS"/>
                <a:sym typeface="Trebuchet MS"/>
              </a:defRPr>
            </a:lvl5pPr>
            <a:lvl6pPr indent="-228600" lvl="5" marL="2743200" marR="0" rtl="0" algn="r">
              <a:lnSpc>
                <a:spcPct val="100000"/>
              </a:lnSpc>
              <a:spcBef>
                <a:spcPts val="600"/>
              </a:spcBef>
              <a:spcAft>
                <a:spcPts val="0"/>
              </a:spcAft>
              <a:buClr>
                <a:schemeClr val="accent1"/>
              </a:buClr>
              <a:buSzPts val="1440"/>
              <a:buFont typeface="Arial"/>
              <a:buNone/>
              <a:defRPr b="0" i="0" sz="1800" u="none" cap="none" strike="noStrike">
                <a:solidFill>
                  <a:schemeClr val="lt1"/>
                </a:solidFill>
                <a:latin typeface="Trebuchet MS"/>
                <a:ea typeface="Trebuchet MS"/>
                <a:cs typeface="Trebuchet MS"/>
                <a:sym typeface="Trebuchet MS"/>
              </a:defRPr>
            </a:lvl6pPr>
            <a:lvl7pPr indent="-228600" lvl="6" marL="3200400" marR="0" rtl="0" algn="r">
              <a:lnSpc>
                <a:spcPct val="100000"/>
              </a:lnSpc>
              <a:spcBef>
                <a:spcPts val="60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7pPr>
            <a:lvl8pPr indent="-228600" lvl="7" marL="3657600" marR="0" rtl="0" algn="r">
              <a:lnSpc>
                <a:spcPct val="100000"/>
              </a:lnSpc>
              <a:spcBef>
                <a:spcPts val="600"/>
              </a:spcBef>
              <a:spcAft>
                <a:spcPts val="0"/>
              </a:spcAft>
              <a:buClr>
                <a:schemeClr val="dk2"/>
              </a:buClr>
              <a:buSzPts val="1350"/>
              <a:buFont typeface="Arial"/>
              <a:buNone/>
              <a:defRPr b="0" i="0" sz="1800" u="none" cap="none" strike="noStrike">
                <a:solidFill>
                  <a:schemeClr val="lt1"/>
                </a:solidFill>
                <a:latin typeface="Trebuchet MS"/>
                <a:ea typeface="Trebuchet MS"/>
                <a:cs typeface="Trebuchet MS"/>
                <a:sym typeface="Trebuchet MS"/>
              </a:defRPr>
            </a:lvl8pPr>
            <a:lvl9pPr indent="-228600" lvl="8" marL="4114800" marR="0" rtl="0" algn="r">
              <a:lnSpc>
                <a:spcPct val="100000"/>
              </a:lnSpc>
              <a:spcBef>
                <a:spcPts val="600"/>
              </a:spcBef>
              <a:spcAft>
                <a:spcPts val="600"/>
              </a:spcAft>
              <a:buClr>
                <a:schemeClr val="dk2"/>
              </a:buClr>
              <a:buSzPts val="135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545" name="Google Shape;545;p72"/>
          <p:cNvSpPr txBox="1"/>
          <p:nvPr>
            <p:ph idx="3" type="body"/>
          </p:nvPr>
        </p:nvSpPr>
        <p:spPr>
          <a:xfrm>
            <a:off x="485774" y="5821561"/>
            <a:ext cx="5613400" cy="307777"/>
          </a:xfrm>
          <a:prstGeom prst="rect">
            <a:avLst/>
          </a:prstGeom>
          <a:noFill/>
          <a:ln>
            <a:noFill/>
          </a:ln>
        </p:spPr>
        <p:txBody>
          <a:bodyPr anchorCtr="0" anchor="b" bIns="45700" lIns="0" spcFirstLastPara="1" rIns="91425" wrap="square" tIns="45700">
            <a:sp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chemeClr val="accent1"/>
              </a:buClr>
              <a:buSzPts val="980"/>
              <a:buFont typeface="Noto Sans Symbols"/>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chemeClr val="dk2"/>
              </a:buClr>
              <a:buSzPts val="1400"/>
              <a:buFont typeface="Trebuchet MS"/>
              <a:buNone/>
              <a:defRPr b="0" i="0" sz="1400" u="none" cap="none" strike="noStrike">
                <a:solidFill>
                  <a:schemeClr val="dk2"/>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chemeClr val="dk2"/>
              </a:buClr>
              <a:buSzPts val="1400"/>
              <a:buFont typeface="Trebuchet MS"/>
              <a:buNone/>
              <a:defRPr b="0" i="0" sz="1400" u="none" cap="none" strike="noStrike">
                <a:solidFill>
                  <a:schemeClr val="dk2"/>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chemeClr val="dk2"/>
              </a:buClr>
              <a:buSzPts val="588"/>
              <a:buFont typeface="Noto Sans Symbols"/>
              <a:buNone/>
              <a:defRPr b="0" i="0" sz="14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120"/>
              <a:buFont typeface="Arial"/>
              <a:buNone/>
              <a:defRPr b="0" i="0" sz="1400" u="none" cap="none" strike="noStrike">
                <a:solidFill>
                  <a:schemeClr val="dk2"/>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7pPr>
            <a:lvl8pPr indent="-228600" lvl="7" marL="3657600" marR="0" rtl="0" algn="l">
              <a:lnSpc>
                <a:spcPct val="100000"/>
              </a:lnSpc>
              <a:spcBef>
                <a:spcPts val="600"/>
              </a:spcBef>
              <a:spcAft>
                <a:spcPts val="0"/>
              </a:spcAft>
              <a:buClr>
                <a:schemeClr val="dk2"/>
              </a:buClr>
              <a:buSzPts val="1050"/>
              <a:buFont typeface="Arial"/>
              <a:buNone/>
              <a:defRPr b="0" i="0" sz="1400" u="none" cap="none" strike="noStrike">
                <a:solidFill>
                  <a:schemeClr val="dk2"/>
                </a:solidFill>
                <a:latin typeface="Trebuchet MS"/>
                <a:ea typeface="Trebuchet MS"/>
                <a:cs typeface="Trebuchet MS"/>
                <a:sym typeface="Trebuchet MS"/>
              </a:defRPr>
            </a:lvl8pPr>
            <a:lvl9pPr indent="-228600" lvl="8" marL="4114800" marR="0" rtl="0" algn="l">
              <a:lnSpc>
                <a:spcPct val="100000"/>
              </a:lnSpc>
              <a:spcBef>
                <a:spcPts val="600"/>
              </a:spcBef>
              <a:spcAft>
                <a:spcPts val="600"/>
              </a:spcAft>
              <a:buClr>
                <a:schemeClr val="dk2"/>
              </a:buClr>
              <a:buSzPts val="1050"/>
              <a:buFont typeface="Arial"/>
              <a:buNone/>
              <a:defRPr b="0" i="0" sz="1400" u="none" cap="none" strike="noStrike">
                <a:solidFill>
                  <a:schemeClr val="dk2"/>
                </a:solidFill>
                <a:latin typeface="Trebuchet MS"/>
                <a:ea typeface="Trebuchet MS"/>
                <a:cs typeface="Trebuchet MS"/>
                <a:sym typeface="Trebuchet MS"/>
              </a:defRPr>
            </a:lvl9pPr>
          </a:lstStyle>
          <a:p/>
        </p:txBody>
      </p:sp>
      <p:sp>
        <p:nvSpPr>
          <p:cNvPr id="546" name="Google Shape;546;p72"/>
          <p:cNvSpPr txBox="1"/>
          <p:nvPr>
            <p:ph idx="4" type="subTitle"/>
          </p:nvPr>
        </p:nvSpPr>
        <p:spPr>
          <a:xfrm>
            <a:off x="485774" y="3867077"/>
            <a:ext cx="5610226" cy="504923"/>
          </a:xfrm>
          <a:prstGeom prst="rect">
            <a:avLst/>
          </a:prstGeom>
          <a:noFill/>
          <a:ln>
            <a:noFill/>
          </a:ln>
        </p:spPr>
        <p:txBody>
          <a:bodyPr anchorCtr="0" anchor="b" bIns="45700" lIns="0" spcFirstLastPara="1" rIns="91425" wrap="square" tIns="180000">
            <a:sp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1pPr>
            <a:lvl2pPr lvl="1" marR="0" rtl="0" algn="l">
              <a:lnSpc>
                <a:spcPct val="100000"/>
              </a:lnSpc>
              <a:spcBef>
                <a:spcPts val="600"/>
              </a:spcBef>
              <a:spcAft>
                <a:spcPts val="0"/>
              </a:spcAft>
              <a:buClr>
                <a:schemeClr val="accent1"/>
              </a:buClr>
              <a:buSzPts val="1260"/>
              <a:buFont typeface="Arial"/>
              <a:buNone/>
              <a:defRPr b="0" i="0" sz="1800" u="none" cap="none" strike="noStrike">
                <a:solidFill>
                  <a:schemeClr val="dk2"/>
                </a:solidFill>
                <a:latin typeface="Trebuchet MS"/>
                <a:ea typeface="Trebuchet MS"/>
                <a:cs typeface="Trebuchet MS"/>
                <a:sym typeface="Trebuchet MS"/>
              </a:defRPr>
            </a:lvl2pPr>
            <a:lvl3pPr lvl="2" marR="0" rtl="0" algn="l">
              <a:lnSpc>
                <a:spcPct val="100000"/>
              </a:lnSpc>
              <a:spcBef>
                <a:spcPts val="6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3pPr>
            <a:lvl4pPr lvl="3" marR="0" rtl="0" algn="l">
              <a:lnSpc>
                <a:spcPct val="100000"/>
              </a:lnSpc>
              <a:spcBef>
                <a:spcPts val="6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4pPr>
            <a:lvl5pPr lvl="4" marR="0" rtl="0" algn="l">
              <a:lnSpc>
                <a:spcPct val="100000"/>
              </a:lnSpc>
              <a:spcBef>
                <a:spcPts val="600"/>
              </a:spcBef>
              <a:spcAft>
                <a:spcPts val="0"/>
              </a:spcAft>
              <a:buClr>
                <a:schemeClr val="dk2"/>
              </a:buClr>
              <a:buSzPts val="756"/>
              <a:buFont typeface="Arial"/>
              <a:buNone/>
              <a:defRPr b="0" i="0" sz="1800" u="none" cap="none" strike="noStrike">
                <a:solidFill>
                  <a:schemeClr val="dk2"/>
                </a:solidFill>
                <a:latin typeface="Trebuchet MS"/>
                <a:ea typeface="Trebuchet MS"/>
                <a:cs typeface="Trebuchet MS"/>
                <a:sym typeface="Trebuchet MS"/>
              </a:defRPr>
            </a:lvl5pPr>
            <a:lvl6pPr lvl="5" marR="0" rtl="0" algn="l">
              <a:lnSpc>
                <a:spcPct val="100000"/>
              </a:lnSpc>
              <a:spcBef>
                <a:spcPts val="600"/>
              </a:spcBef>
              <a:spcAft>
                <a:spcPts val="0"/>
              </a:spcAft>
              <a:buClr>
                <a:schemeClr val="accent1"/>
              </a:buClr>
              <a:buSzPts val="1440"/>
              <a:buFont typeface="Arial"/>
              <a:buNone/>
              <a:defRPr b="0" i="0" sz="1800" u="none" cap="none" strike="noStrike">
                <a:solidFill>
                  <a:schemeClr val="dk2"/>
                </a:solidFill>
                <a:latin typeface="Trebuchet MS"/>
                <a:ea typeface="Trebuchet MS"/>
                <a:cs typeface="Trebuchet MS"/>
                <a:sym typeface="Trebuchet MS"/>
              </a:defRPr>
            </a:lvl6pPr>
            <a:lvl7pPr lvl="6" marR="0" rtl="0" algn="l">
              <a:lnSpc>
                <a:spcPct val="100000"/>
              </a:lnSpc>
              <a:spcBef>
                <a:spcPts val="6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7pPr>
            <a:lvl8pPr lvl="7" marR="0" rtl="0" algn="l">
              <a:lnSpc>
                <a:spcPct val="100000"/>
              </a:lnSpc>
              <a:spcBef>
                <a:spcPts val="600"/>
              </a:spcBef>
              <a:spcAft>
                <a:spcPts val="0"/>
              </a:spcAft>
              <a:buClr>
                <a:schemeClr val="dk2"/>
              </a:buClr>
              <a:buSzPts val="1350"/>
              <a:buFont typeface="Arial"/>
              <a:buNone/>
              <a:defRPr b="0" i="0" sz="1800" u="none" cap="none" strike="noStrike">
                <a:solidFill>
                  <a:schemeClr val="dk2"/>
                </a:solidFill>
                <a:latin typeface="Trebuchet MS"/>
                <a:ea typeface="Trebuchet MS"/>
                <a:cs typeface="Trebuchet MS"/>
                <a:sym typeface="Trebuchet MS"/>
              </a:defRPr>
            </a:lvl8pPr>
            <a:lvl9pPr lvl="8" marR="0" rtl="0" algn="l">
              <a:lnSpc>
                <a:spcPct val="100000"/>
              </a:lnSpc>
              <a:spcBef>
                <a:spcPts val="600"/>
              </a:spcBef>
              <a:spcAft>
                <a:spcPts val="600"/>
              </a:spcAft>
              <a:buClr>
                <a:schemeClr val="dk2"/>
              </a:buClr>
              <a:buSzPts val="1350"/>
              <a:buFont typeface="Arial"/>
              <a:buNone/>
              <a:defRPr b="0" i="0" sz="1800" u="none" cap="none" strike="noStrike">
                <a:solidFill>
                  <a:schemeClr val="dk2"/>
                </a:solidFill>
                <a:latin typeface="Trebuchet MS"/>
                <a:ea typeface="Trebuchet MS"/>
                <a:cs typeface="Trebuchet MS"/>
                <a:sym typeface="Trebuchet MS"/>
              </a:defRPr>
            </a:lvl9pPr>
          </a:lstStyle>
          <a:p/>
        </p:txBody>
      </p:sp>
      <p:sp>
        <p:nvSpPr>
          <p:cNvPr id="547" name="Google Shape;547;p72"/>
          <p:cNvSpPr txBox="1"/>
          <p:nvPr>
            <p:ph type="title"/>
          </p:nvPr>
        </p:nvSpPr>
        <p:spPr>
          <a:xfrm>
            <a:off x="485774" y="2882192"/>
            <a:ext cx="5610226" cy="98488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3200"/>
              <a:buFont typeface="Trebuchet MS"/>
              <a:buNone/>
              <a:defRPr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8" name="Google Shape;548;p72"/>
          <p:cNvSpPr txBox="1"/>
          <p:nvPr>
            <p:ph idx="5" type="body"/>
          </p:nvPr>
        </p:nvSpPr>
        <p:spPr>
          <a:xfrm>
            <a:off x="6096000" y="417616"/>
            <a:ext cx="5605464" cy="369332"/>
          </a:xfrm>
          <a:prstGeom prst="rect">
            <a:avLst/>
          </a:prstGeom>
          <a:noFill/>
          <a:ln>
            <a:noFill/>
          </a:ln>
        </p:spPr>
        <p:txBody>
          <a:bodyPr anchorCtr="0" anchor="t" bIns="45700" lIns="91425" spcFirstLastPara="1" rIns="0" wrap="square" tIns="45700">
            <a:spAutoFit/>
          </a:bodyPr>
          <a:lstStyle>
            <a:lvl1pPr indent="-228600" lvl="0" marL="45720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1pPr>
            <a:lvl2pPr indent="-228600" lvl="1" marL="914400" marR="0" rtl="0" algn="r">
              <a:lnSpc>
                <a:spcPct val="100000"/>
              </a:lnSpc>
              <a:spcBef>
                <a:spcPts val="600"/>
              </a:spcBef>
              <a:spcAft>
                <a:spcPts val="0"/>
              </a:spcAft>
              <a:buClr>
                <a:schemeClr val="accent1"/>
              </a:buClr>
              <a:buSzPts val="1260"/>
              <a:buFont typeface="Noto Sans Symbols"/>
              <a:buNone/>
              <a:defRPr b="0" i="0" sz="1800" u="none" cap="none" strike="noStrike">
                <a:solidFill>
                  <a:schemeClr val="lt1"/>
                </a:solidFill>
                <a:latin typeface="Trebuchet MS"/>
                <a:ea typeface="Trebuchet MS"/>
                <a:cs typeface="Trebuchet MS"/>
                <a:sym typeface="Trebuchet MS"/>
              </a:defRPr>
            </a:lvl2pPr>
            <a:lvl3pPr indent="-228600" lvl="2" marL="1371600" marR="0" rtl="0" algn="r">
              <a:lnSpc>
                <a:spcPct val="100000"/>
              </a:lnSpc>
              <a:spcBef>
                <a:spcPts val="600"/>
              </a:spcBef>
              <a:spcAft>
                <a:spcPts val="0"/>
              </a:spcAft>
              <a:buClr>
                <a:schemeClr val="dk2"/>
              </a:buClr>
              <a:buSzPts val="1800"/>
              <a:buFont typeface="Trebuchet MS"/>
              <a:buNone/>
              <a:defRPr b="0" i="0" sz="1800" u="none" cap="none" strike="noStrike">
                <a:solidFill>
                  <a:schemeClr val="lt1"/>
                </a:solidFill>
                <a:latin typeface="Trebuchet MS"/>
                <a:ea typeface="Trebuchet MS"/>
                <a:cs typeface="Trebuchet MS"/>
                <a:sym typeface="Trebuchet MS"/>
              </a:defRPr>
            </a:lvl3pPr>
            <a:lvl4pPr indent="-228600" lvl="3" marL="1828800" marR="0" rtl="0" algn="r">
              <a:lnSpc>
                <a:spcPct val="100000"/>
              </a:lnSpc>
              <a:spcBef>
                <a:spcPts val="600"/>
              </a:spcBef>
              <a:spcAft>
                <a:spcPts val="0"/>
              </a:spcAft>
              <a:buClr>
                <a:schemeClr val="dk2"/>
              </a:buClr>
              <a:buSzPts val="1800"/>
              <a:buFont typeface="Trebuchet MS"/>
              <a:buNone/>
              <a:defRPr b="0" i="0" sz="1800" u="none" cap="none" strike="noStrike">
                <a:solidFill>
                  <a:schemeClr val="lt1"/>
                </a:solidFill>
                <a:latin typeface="Trebuchet MS"/>
                <a:ea typeface="Trebuchet MS"/>
                <a:cs typeface="Trebuchet MS"/>
                <a:sym typeface="Trebuchet MS"/>
              </a:defRPr>
            </a:lvl4pPr>
            <a:lvl5pPr indent="-228600" lvl="4" marL="2286000" marR="0" rtl="0" algn="r">
              <a:lnSpc>
                <a:spcPct val="100000"/>
              </a:lnSpc>
              <a:spcBef>
                <a:spcPts val="600"/>
              </a:spcBef>
              <a:spcAft>
                <a:spcPts val="0"/>
              </a:spcAft>
              <a:buClr>
                <a:schemeClr val="dk2"/>
              </a:buClr>
              <a:buSzPts val="756"/>
              <a:buFont typeface="Arial"/>
              <a:buNone/>
              <a:defRPr b="0" i="0" sz="1800" u="none" cap="none" strike="noStrike">
                <a:solidFill>
                  <a:schemeClr val="lt1"/>
                </a:solidFill>
                <a:latin typeface="Trebuchet MS"/>
                <a:ea typeface="Trebuchet MS"/>
                <a:cs typeface="Trebuchet MS"/>
                <a:sym typeface="Trebuchet MS"/>
              </a:defRPr>
            </a:lvl5pPr>
            <a:lvl6pPr indent="-228600" lvl="5" marL="2743200" marR="0" rtl="0" algn="r">
              <a:lnSpc>
                <a:spcPct val="100000"/>
              </a:lnSpc>
              <a:spcBef>
                <a:spcPts val="600"/>
              </a:spcBef>
              <a:spcAft>
                <a:spcPts val="0"/>
              </a:spcAft>
              <a:buClr>
                <a:schemeClr val="accent1"/>
              </a:buClr>
              <a:buSzPts val="1440"/>
              <a:buFont typeface="Arial"/>
              <a:buNone/>
              <a:defRPr b="0" i="0" sz="1800" u="none" cap="none" strike="noStrike">
                <a:solidFill>
                  <a:schemeClr val="lt1"/>
                </a:solidFill>
                <a:latin typeface="Trebuchet MS"/>
                <a:ea typeface="Trebuchet MS"/>
                <a:cs typeface="Trebuchet MS"/>
                <a:sym typeface="Trebuchet MS"/>
              </a:defRPr>
            </a:lvl6pPr>
            <a:lvl7pPr indent="-228600" lvl="6" marL="3200400" marR="0" rtl="0" algn="r">
              <a:lnSpc>
                <a:spcPct val="100000"/>
              </a:lnSpc>
              <a:spcBef>
                <a:spcPts val="60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7pPr>
            <a:lvl8pPr indent="-228600" lvl="7" marL="3657600" marR="0" rtl="0" algn="r">
              <a:lnSpc>
                <a:spcPct val="100000"/>
              </a:lnSpc>
              <a:spcBef>
                <a:spcPts val="600"/>
              </a:spcBef>
              <a:spcAft>
                <a:spcPts val="0"/>
              </a:spcAft>
              <a:buClr>
                <a:schemeClr val="dk2"/>
              </a:buClr>
              <a:buSzPts val="1350"/>
              <a:buFont typeface="Arial"/>
              <a:buNone/>
              <a:defRPr b="0" i="0" sz="1800" u="none" cap="none" strike="noStrike">
                <a:solidFill>
                  <a:schemeClr val="lt1"/>
                </a:solidFill>
                <a:latin typeface="Trebuchet MS"/>
                <a:ea typeface="Trebuchet MS"/>
                <a:cs typeface="Trebuchet MS"/>
                <a:sym typeface="Trebuchet MS"/>
              </a:defRPr>
            </a:lvl8pPr>
            <a:lvl9pPr indent="-228600" lvl="8" marL="4114800" marR="0" rtl="0" algn="r">
              <a:lnSpc>
                <a:spcPct val="100000"/>
              </a:lnSpc>
              <a:spcBef>
                <a:spcPts val="600"/>
              </a:spcBef>
              <a:spcAft>
                <a:spcPts val="600"/>
              </a:spcAft>
              <a:buClr>
                <a:schemeClr val="dk2"/>
              </a:buClr>
              <a:buSzPts val="1350"/>
              <a:buFont typeface="Arial"/>
              <a:buNone/>
              <a:defRPr b="0" i="0" sz="1800" u="none" cap="none" strike="noStrike">
                <a:solidFill>
                  <a:schemeClr val="lt1"/>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 - cover B (red)">
  <p:cSld name="BR - cover B (red)">
    <p:spTree>
      <p:nvGrpSpPr>
        <p:cNvPr id="549" name="Shape 549"/>
        <p:cNvGrpSpPr/>
        <p:nvPr/>
      </p:nvGrpSpPr>
      <p:grpSpPr>
        <a:xfrm>
          <a:off x="0" y="0"/>
          <a:ext cx="0" cy="0"/>
          <a:chOff x="0" y="0"/>
          <a:chExt cx="0" cy="0"/>
        </a:xfrm>
      </p:grpSpPr>
      <p:grpSp>
        <p:nvGrpSpPr>
          <p:cNvPr id="550" name="Google Shape;550;p73"/>
          <p:cNvGrpSpPr/>
          <p:nvPr/>
        </p:nvGrpSpPr>
        <p:grpSpPr>
          <a:xfrm>
            <a:off x="9261600" y="4805452"/>
            <a:ext cx="2930400" cy="2052548"/>
            <a:chOff x="9261600" y="4805452"/>
            <a:chExt cx="2930400" cy="2052548"/>
          </a:xfrm>
        </p:grpSpPr>
        <p:sp>
          <p:nvSpPr>
            <p:cNvPr id="551" name="Google Shape;551;p73"/>
            <p:cNvSpPr/>
            <p:nvPr/>
          </p:nvSpPr>
          <p:spPr>
            <a:xfrm>
              <a:off x="9261600" y="4805452"/>
              <a:ext cx="2930400" cy="2052548"/>
            </a:xfrm>
            <a:custGeom>
              <a:rect b="b" l="l" r="r" t="t"/>
              <a:pathLst>
                <a:path extrusionOk="0" h="2050985" w="2928169">
                  <a:moveTo>
                    <a:pt x="2928169" y="0"/>
                  </a:moveTo>
                  <a:lnTo>
                    <a:pt x="0" y="2050986"/>
                  </a:lnTo>
                  <a:lnTo>
                    <a:pt x="2928169" y="2050986"/>
                  </a:lnTo>
                  <a:close/>
                </a:path>
              </a:pathLst>
            </a:custGeom>
            <a:solidFill>
              <a:srgbClr val="E81A3B"/>
            </a:solidFill>
            <a:ln>
              <a:noFill/>
            </a:ln>
          </p:spPr>
          <p:txBody>
            <a:bodyPr anchorCtr="0" anchor="b" bIns="0" lIns="0" spcFirstLastPara="1" rIns="0" wrap="square" tIns="0">
              <a:noAutofit/>
            </a:bodyPr>
            <a:lstStyle/>
            <a:p>
              <a:pPr indent="0" lvl="0" marL="0" marR="0" rtl="0" algn="r">
                <a:spcBef>
                  <a:spcPts val="0"/>
                </a:spcBef>
                <a:spcAft>
                  <a:spcPts val="0"/>
                </a:spcAft>
                <a:buNone/>
              </a:pPr>
              <a:r>
                <a:t/>
              </a:r>
              <a:endParaRPr sz="800">
                <a:latin typeface="Trebuchet MS"/>
                <a:ea typeface="Trebuchet MS"/>
                <a:cs typeface="Trebuchet MS"/>
                <a:sym typeface="Trebuchet MS"/>
              </a:endParaRPr>
            </a:p>
          </p:txBody>
        </p:sp>
        <p:grpSp>
          <p:nvGrpSpPr>
            <p:cNvPr id="552" name="Google Shape;552;p73"/>
            <p:cNvGrpSpPr/>
            <p:nvPr/>
          </p:nvGrpSpPr>
          <p:grpSpPr>
            <a:xfrm>
              <a:off x="10863808" y="6124766"/>
              <a:ext cx="970457" cy="372942"/>
              <a:chOff x="10870156" y="6124766"/>
              <a:chExt cx="970457" cy="372942"/>
            </a:xfrm>
          </p:grpSpPr>
          <p:sp>
            <p:nvSpPr>
              <p:cNvPr id="553" name="Google Shape;553;p73"/>
              <p:cNvSpPr/>
              <p:nvPr/>
            </p:nvSpPr>
            <p:spPr>
              <a:xfrm>
                <a:off x="10985596" y="61285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9" y="278873"/>
                    </a:lnTo>
                    <a:lnTo>
                      <a:pt x="11409"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54" name="Google Shape;554;p73"/>
              <p:cNvSpPr/>
              <p:nvPr/>
            </p:nvSpPr>
            <p:spPr>
              <a:xfrm>
                <a:off x="11255802" y="61260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3" y="238310"/>
                    </a:lnTo>
                    <a:lnTo>
                      <a:pt x="10141" y="281408"/>
                    </a:lnTo>
                    <a:lnTo>
                      <a:pt x="10141" y="281408"/>
                    </a:lnTo>
                    <a:lnTo>
                      <a:pt x="121690" y="281408"/>
                    </a:lnTo>
                    <a:cubicBezTo>
                      <a:pt x="191409"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55" name="Google Shape;555;p73"/>
              <p:cNvSpPr/>
              <p:nvPr/>
            </p:nvSpPr>
            <p:spPr>
              <a:xfrm>
                <a:off x="11543768" y="6124766"/>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3099"/>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56" name="Google Shape;556;p73"/>
              <p:cNvSpPr/>
              <p:nvPr/>
            </p:nvSpPr>
            <p:spPr>
              <a:xfrm>
                <a:off x="10870156" y="6128572"/>
                <a:ext cx="55817" cy="348857"/>
              </a:xfrm>
              <a:custGeom>
                <a:rect b="b" l="l" r="r" t="t"/>
                <a:pathLst>
                  <a:path extrusionOk="0" h="348591" w="55774">
                    <a:moveTo>
                      <a:pt x="0" y="0"/>
                    </a:moveTo>
                    <a:lnTo>
                      <a:pt x="0" y="348592"/>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57" name="Google Shape;557;p73"/>
              <p:cNvSpPr/>
              <p:nvPr/>
            </p:nvSpPr>
            <p:spPr>
              <a:xfrm>
                <a:off x="10870156" y="6452040"/>
                <a:ext cx="967902" cy="45668"/>
              </a:xfrm>
              <a:custGeom>
                <a:rect b="b" l="l" r="r" t="t"/>
                <a:pathLst>
                  <a:path extrusionOk="0" h="45633" w="967183">
                    <a:moveTo>
                      <a:pt x="65915"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grpSp>
      <p:sp>
        <p:nvSpPr>
          <p:cNvPr id="558" name="Google Shape;558;p73"/>
          <p:cNvSpPr/>
          <p:nvPr>
            <p:ph idx="2" type="pic"/>
          </p:nvPr>
        </p:nvSpPr>
        <p:spPr>
          <a:xfrm>
            <a:off x="0" y="0"/>
            <a:ext cx="12192000" cy="6858000"/>
          </a:xfrm>
          <a:prstGeom prst="rect">
            <a:avLst/>
          </a:prstGeom>
          <a:solidFill>
            <a:srgbClr val="F2F2F2"/>
          </a:solidFill>
          <a:ln>
            <a:noFill/>
          </a:ln>
        </p:spPr>
      </p:sp>
      <p:sp>
        <p:nvSpPr>
          <p:cNvPr id="559" name="Google Shape;559;p73"/>
          <p:cNvSpPr txBox="1"/>
          <p:nvPr>
            <p:ph idx="1" type="body"/>
          </p:nvPr>
        </p:nvSpPr>
        <p:spPr>
          <a:xfrm>
            <a:off x="485774" y="5821561"/>
            <a:ext cx="5613400" cy="307777"/>
          </a:xfrm>
          <a:prstGeom prst="rect">
            <a:avLst/>
          </a:prstGeom>
          <a:noFill/>
          <a:ln>
            <a:noFill/>
          </a:ln>
        </p:spPr>
        <p:txBody>
          <a:bodyPr anchorCtr="0" anchor="b" bIns="45700" lIns="0" spcFirstLastPara="1" rIns="91425" wrap="square" tIns="45700">
            <a:sp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1pPr>
            <a:lvl2pPr indent="-228600" lvl="1" marL="914400" marR="0" rtl="0" algn="l">
              <a:lnSpc>
                <a:spcPct val="100000"/>
              </a:lnSpc>
              <a:spcBef>
                <a:spcPts val="600"/>
              </a:spcBef>
              <a:spcAft>
                <a:spcPts val="0"/>
              </a:spcAft>
              <a:buClr>
                <a:schemeClr val="accent1"/>
              </a:buClr>
              <a:buSzPts val="980"/>
              <a:buFont typeface="Noto Sans Symbols"/>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chemeClr val="dk2"/>
              </a:buClr>
              <a:buSzPts val="1400"/>
              <a:buFont typeface="Trebuchet MS"/>
              <a:buNone/>
              <a:defRPr b="0" i="0" sz="1400" u="none" cap="none" strike="noStrike">
                <a:solidFill>
                  <a:schemeClr val="dk2"/>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chemeClr val="dk2"/>
              </a:buClr>
              <a:buSzPts val="1400"/>
              <a:buFont typeface="Trebuchet MS"/>
              <a:buNone/>
              <a:defRPr b="0" i="0" sz="1400" u="none" cap="none" strike="noStrike">
                <a:solidFill>
                  <a:schemeClr val="dk2"/>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chemeClr val="dk2"/>
              </a:buClr>
              <a:buSzPts val="588"/>
              <a:buFont typeface="Noto Sans Symbols"/>
              <a:buNone/>
              <a:defRPr b="0" i="0" sz="14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120"/>
              <a:buFont typeface="Arial"/>
              <a:buNone/>
              <a:defRPr b="0" i="0" sz="1400" u="none" cap="none" strike="noStrike">
                <a:solidFill>
                  <a:schemeClr val="dk2"/>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7pPr>
            <a:lvl8pPr indent="-228600" lvl="7" marL="3657600" marR="0" rtl="0" algn="l">
              <a:lnSpc>
                <a:spcPct val="100000"/>
              </a:lnSpc>
              <a:spcBef>
                <a:spcPts val="600"/>
              </a:spcBef>
              <a:spcAft>
                <a:spcPts val="0"/>
              </a:spcAft>
              <a:buClr>
                <a:schemeClr val="dk2"/>
              </a:buClr>
              <a:buSzPts val="1050"/>
              <a:buFont typeface="Arial"/>
              <a:buNone/>
              <a:defRPr b="0" i="0" sz="1400" u="none" cap="none" strike="noStrike">
                <a:solidFill>
                  <a:schemeClr val="dk2"/>
                </a:solidFill>
                <a:latin typeface="Trebuchet MS"/>
                <a:ea typeface="Trebuchet MS"/>
                <a:cs typeface="Trebuchet MS"/>
                <a:sym typeface="Trebuchet MS"/>
              </a:defRPr>
            </a:lvl8pPr>
            <a:lvl9pPr indent="-228600" lvl="8" marL="4114800" marR="0" rtl="0" algn="l">
              <a:lnSpc>
                <a:spcPct val="100000"/>
              </a:lnSpc>
              <a:spcBef>
                <a:spcPts val="600"/>
              </a:spcBef>
              <a:spcAft>
                <a:spcPts val="600"/>
              </a:spcAft>
              <a:buClr>
                <a:schemeClr val="dk2"/>
              </a:buClr>
              <a:buSzPts val="1050"/>
              <a:buFont typeface="Arial"/>
              <a:buNone/>
              <a:defRPr b="0" i="0" sz="1400" u="none" cap="none" strike="noStrike">
                <a:solidFill>
                  <a:schemeClr val="dk2"/>
                </a:solidFill>
                <a:latin typeface="Trebuchet MS"/>
                <a:ea typeface="Trebuchet MS"/>
                <a:cs typeface="Trebuchet MS"/>
                <a:sym typeface="Trebuchet MS"/>
              </a:defRPr>
            </a:lvl9pPr>
          </a:lstStyle>
          <a:p/>
        </p:txBody>
      </p:sp>
      <p:sp>
        <p:nvSpPr>
          <p:cNvPr id="560" name="Google Shape;560;p73"/>
          <p:cNvSpPr txBox="1"/>
          <p:nvPr>
            <p:ph idx="3" type="subTitle"/>
          </p:nvPr>
        </p:nvSpPr>
        <p:spPr>
          <a:xfrm>
            <a:off x="485774" y="3877237"/>
            <a:ext cx="5610226" cy="504923"/>
          </a:xfrm>
          <a:prstGeom prst="rect">
            <a:avLst/>
          </a:prstGeom>
          <a:noFill/>
          <a:ln>
            <a:noFill/>
          </a:ln>
        </p:spPr>
        <p:txBody>
          <a:bodyPr anchorCtr="0" anchor="b" bIns="45700" lIns="0" spcFirstLastPara="1" rIns="91425" wrap="square" tIns="180000">
            <a:sp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1pPr>
            <a:lvl2pPr lvl="1" marR="0" rtl="0" algn="l">
              <a:lnSpc>
                <a:spcPct val="100000"/>
              </a:lnSpc>
              <a:spcBef>
                <a:spcPts val="600"/>
              </a:spcBef>
              <a:spcAft>
                <a:spcPts val="0"/>
              </a:spcAft>
              <a:buClr>
                <a:schemeClr val="accent1"/>
              </a:buClr>
              <a:buSzPts val="1260"/>
              <a:buFont typeface="Arial"/>
              <a:buNone/>
              <a:defRPr b="0" i="0" sz="1800" u="none" cap="none" strike="noStrike">
                <a:solidFill>
                  <a:schemeClr val="dk2"/>
                </a:solidFill>
                <a:latin typeface="Trebuchet MS"/>
                <a:ea typeface="Trebuchet MS"/>
                <a:cs typeface="Trebuchet MS"/>
                <a:sym typeface="Trebuchet MS"/>
              </a:defRPr>
            </a:lvl2pPr>
            <a:lvl3pPr lvl="2" marR="0" rtl="0" algn="l">
              <a:lnSpc>
                <a:spcPct val="100000"/>
              </a:lnSpc>
              <a:spcBef>
                <a:spcPts val="6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3pPr>
            <a:lvl4pPr lvl="3" marR="0" rtl="0" algn="l">
              <a:lnSpc>
                <a:spcPct val="100000"/>
              </a:lnSpc>
              <a:spcBef>
                <a:spcPts val="6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4pPr>
            <a:lvl5pPr lvl="4" marR="0" rtl="0" algn="l">
              <a:lnSpc>
                <a:spcPct val="100000"/>
              </a:lnSpc>
              <a:spcBef>
                <a:spcPts val="600"/>
              </a:spcBef>
              <a:spcAft>
                <a:spcPts val="0"/>
              </a:spcAft>
              <a:buClr>
                <a:schemeClr val="dk2"/>
              </a:buClr>
              <a:buSzPts val="756"/>
              <a:buFont typeface="Arial"/>
              <a:buNone/>
              <a:defRPr b="0" i="0" sz="1800" u="none" cap="none" strike="noStrike">
                <a:solidFill>
                  <a:schemeClr val="dk2"/>
                </a:solidFill>
                <a:latin typeface="Trebuchet MS"/>
                <a:ea typeface="Trebuchet MS"/>
                <a:cs typeface="Trebuchet MS"/>
                <a:sym typeface="Trebuchet MS"/>
              </a:defRPr>
            </a:lvl5pPr>
            <a:lvl6pPr lvl="5" marR="0" rtl="0" algn="l">
              <a:lnSpc>
                <a:spcPct val="100000"/>
              </a:lnSpc>
              <a:spcBef>
                <a:spcPts val="600"/>
              </a:spcBef>
              <a:spcAft>
                <a:spcPts val="0"/>
              </a:spcAft>
              <a:buClr>
                <a:schemeClr val="accent1"/>
              </a:buClr>
              <a:buSzPts val="1440"/>
              <a:buFont typeface="Arial"/>
              <a:buNone/>
              <a:defRPr b="0" i="0" sz="1800" u="none" cap="none" strike="noStrike">
                <a:solidFill>
                  <a:schemeClr val="dk2"/>
                </a:solidFill>
                <a:latin typeface="Trebuchet MS"/>
                <a:ea typeface="Trebuchet MS"/>
                <a:cs typeface="Trebuchet MS"/>
                <a:sym typeface="Trebuchet MS"/>
              </a:defRPr>
            </a:lvl6pPr>
            <a:lvl7pPr lvl="6" marR="0" rtl="0" algn="l">
              <a:lnSpc>
                <a:spcPct val="100000"/>
              </a:lnSpc>
              <a:spcBef>
                <a:spcPts val="6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7pPr>
            <a:lvl8pPr lvl="7" marR="0" rtl="0" algn="l">
              <a:lnSpc>
                <a:spcPct val="100000"/>
              </a:lnSpc>
              <a:spcBef>
                <a:spcPts val="600"/>
              </a:spcBef>
              <a:spcAft>
                <a:spcPts val="0"/>
              </a:spcAft>
              <a:buClr>
                <a:schemeClr val="dk2"/>
              </a:buClr>
              <a:buSzPts val="1350"/>
              <a:buFont typeface="Arial"/>
              <a:buNone/>
              <a:defRPr b="0" i="0" sz="1800" u="none" cap="none" strike="noStrike">
                <a:solidFill>
                  <a:schemeClr val="dk2"/>
                </a:solidFill>
                <a:latin typeface="Trebuchet MS"/>
                <a:ea typeface="Trebuchet MS"/>
                <a:cs typeface="Trebuchet MS"/>
                <a:sym typeface="Trebuchet MS"/>
              </a:defRPr>
            </a:lvl8pPr>
            <a:lvl9pPr lvl="8" marR="0" rtl="0" algn="l">
              <a:lnSpc>
                <a:spcPct val="100000"/>
              </a:lnSpc>
              <a:spcBef>
                <a:spcPts val="600"/>
              </a:spcBef>
              <a:spcAft>
                <a:spcPts val="600"/>
              </a:spcAft>
              <a:buClr>
                <a:schemeClr val="dk2"/>
              </a:buClr>
              <a:buSzPts val="1350"/>
              <a:buFont typeface="Arial"/>
              <a:buNone/>
              <a:defRPr b="0" i="0" sz="1800" u="none" cap="none" strike="noStrike">
                <a:solidFill>
                  <a:schemeClr val="dk2"/>
                </a:solidFill>
                <a:latin typeface="Trebuchet MS"/>
                <a:ea typeface="Trebuchet MS"/>
                <a:cs typeface="Trebuchet MS"/>
                <a:sym typeface="Trebuchet MS"/>
              </a:defRPr>
            </a:lvl9pPr>
          </a:lstStyle>
          <a:p/>
        </p:txBody>
      </p:sp>
      <p:sp>
        <p:nvSpPr>
          <p:cNvPr id="561" name="Google Shape;561;p73"/>
          <p:cNvSpPr txBox="1"/>
          <p:nvPr>
            <p:ph type="title"/>
          </p:nvPr>
        </p:nvSpPr>
        <p:spPr>
          <a:xfrm>
            <a:off x="485774" y="2892352"/>
            <a:ext cx="5610226" cy="98488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3200"/>
              <a:buFont typeface="Trebuchet MS"/>
              <a:buNone/>
              <a:defRPr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2" name="Google Shape;562;p73"/>
          <p:cNvSpPr txBox="1"/>
          <p:nvPr>
            <p:ph idx="4" type="body"/>
          </p:nvPr>
        </p:nvSpPr>
        <p:spPr>
          <a:xfrm>
            <a:off x="7391371" y="0"/>
            <a:ext cx="4800629" cy="5479200"/>
          </a:xfrm>
          <a:prstGeom prst="rect">
            <a:avLst/>
          </a:prstGeom>
          <a:solidFill>
            <a:srgbClr val="E7E7E7"/>
          </a:solidFill>
          <a:ln>
            <a:noFill/>
          </a:ln>
        </p:spPr>
        <p:txBody>
          <a:bodyPr anchorCtr="0" anchor="t" bIns="0" lIns="1440000" spcFirstLastPara="1" rIns="486000" wrap="square" tIns="414000">
            <a:noAutofit/>
          </a:bodyPr>
          <a:lstStyle>
            <a:lvl1pPr indent="-228600" lvl="0" marL="45720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1pPr>
            <a:lvl2pPr indent="-299719" lvl="1" marL="914400" marR="0" rtl="0" algn="l">
              <a:lnSpc>
                <a:spcPct val="100000"/>
              </a:lnSpc>
              <a:spcBef>
                <a:spcPts val="600"/>
              </a:spcBef>
              <a:spcAft>
                <a:spcPts val="0"/>
              </a:spcAft>
              <a:buClr>
                <a:schemeClr val="accent1"/>
              </a:buClr>
              <a:buSzPts val="1120"/>
              <a:buFont typeface="Noto Sans Symbols"/>
              <a:buChar char="►"/>
              <a:defRPr b="0" i="0" sz="1600" u="none" cap="none" strike="noStrike">
                <a:solidFill>
                  <a:schemeClr val="dk2"/>
                </a:solidFill>
                <a:latin typeface="Trebuchet MS"/>
                <a:ea typeface="Trebuchet MS"/>
                <a:cs typeface="Trebuchet MS"/>
                <a:sym typeface="Trebuchet MS"/>
              </a:defRPr>
            </a:lvl2pPr>
            <a:lvl3pPr indent="-330200" lvl="2" marL="1371600" marR="0" rtl="0" algn="l">
              <a:lnSpc>
                <a:spcPct val="100000"/>
              </a:lnSpc>
              <a:spcBef>
                <a:spcPts val="600"/>
              </a:spcBef>
              <a:spcAft>
                <a:spcPts val="0"/>
              </a:spcAft>
              <a:buClr>
                <a:schemeClr val="dk2"/>
              </a:buClr>
              <a:buSzPts val="1600"/>
              <a:buFont typeface="Trebuchet MS"/>
              <a:buChar char="•"/>
              <a:defRPr b="0" i="0" sz="1600" u="none" cap="none" strike="noStrike">
                <a:solidFill>
                  <a:schemeClr val="dk2"/>
                </a:solidFill>
                <a:latin typeface="Trebuchet MS"/>
                <a:ea typeface="Trebuchet MS"/>
                <a:cs typeface="Trebuchet MS"/>
                <a:sym typeface="Trebuchet MS"/>
              </a:defRPr>
            </a:lvl3pPr>
            <a:lvl4pPr indent="-330200" lvl="3" marL="1828800" marR="0" rtl="0" algn="l">
              <a:lnSpc>
                <a:spcPct val="100000"/>
              </a:lnSpc>
              <a:spcBef>
                <a:spcPts val="600"/>
              </a:spcBef>
              <a:spcAft>
                <a:spcPts val="0"/>
              </a:spcAft>
              <a:buClr>
                <a:schemeClr val="dk2"/>
              </a:buClr>
              <a:buSzPts val="1600"/>
              <a:buFont typeface="Trebuchet MS"/>
              <a:buChar char="−"/>
              <a:defRPr b="0" i="0" sz="1600" u="none" cap="none" strike="noStrike">
                <a:solidFill>
                  <a:schemeClr val="dk2"/>
                </a:solidFill>
                <a:latin typeface="Trebuchet MS"/>
                <a:ea typeface="Trebuchet MS"/>
                <a:cs typeface="Trebuchet MS"/>
                <a:sym typeface="Trebuchet MS"/>
              </a:defRPr>
            </a:lvl4pPr>
            <a:lvl5pPr indent="-271272" lvl="4" marL="2286000" marR="0" rtl="0" algn="l">
              <a:lnSpc>
                <a:spcPct val="100000"/>
              </a:lnSpc>
              <a:spcBef>
                <a:spcPts val="600"/>
              </a:spcBef>
              <a:spcAft>
                <a:spcPts val="0"/>
              </a:spcAft>
              <a:buClr>
                <a:schemeClr val="dk2"/>
              </a:buClr>
              <a:buSzPts val="672"/>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304800" lvl="7" marL="3657600" marR="0" rtl="0" algn="l">
              <a:lnSpc>
                <a:spcPct val="100000"/>
              </a:lnSpc>
              <a:spcBef>
                <a:spcPts val="600"/>
              </a:spcBef>
              <a:spcAft>
                <a:spcPts val="0"/>
              </a:spcAft>
              <a:buClr>
                <a:schemeClr val="dk2"/>
              </a:buClr>
              <a:buSzPts val="1200"/>
              <a:buFont typeface="Trebuchet MS"/>
              <a:buAutoNum type="arabicPeriod"/>
              <a:defRPr b="0" i="0" sz="1600" u="none" cap="none" strike="noStrike">
                <a:solidFill>
                  <a:schemeClr val="dk2"/>
                </a:solidFill>
                <a:latin typeface="Trebuchet MS"/>
                <a:ea typeface="Trebuchet MS"/>
                <a:cs typeface="Trebuchet MS"/>
                <a:sym typeface="Trebuchet MS"/>
              </a:defRPr>
            </a:lvl8pPr>
            <a:lvl9pPr indent="-304800" lvl="8" marL="4114800" marR="0" rtl="0" algn="l">
              <a:lnSpc>
                <a:spcPct val="100000"/>
              </a:lnSpc>
              <a:spcBef>
                <a:spcPts val="600"/>
              </a:spcBef>
              <a:spcAft>
                <a:spcPts val="600"/>
              </a:spcAft>
              <a:buClr>
                <a:schemeClr val="dk2"/>
              </a:buClr>
              <a:buSzPts val="1200"/>
              <a:buFont typeface="Trebuchet MS"/>
              <a:buAutoNum type="alphaLcPeriod"/>
              <a:defRPr b="0" i="0" sz="16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L – divider (red)">
  <p:cSld name="TL – divider (red)">
    <p:spTree>
      <p:nvGrpSpPr>
        <p:cNvPr id="563" name="Shape 563"/>
        <p:cNvGrpSpPr/>
        <p:nvPr/>
      </p:nvGrpSpPr>
      <p:grpSpPr>
        <a:xfrm>
          <a:off x="0" y="0"/>
          <a:ext cx="0" cy="0"/>
          <a:chOff x="0" y="0"/>
          <a:chExt cx="0" cy="0"/>
        </a:xfrm>
      </p:grpSpPr>
      <p:grpSp>
        <p:nvGrpSpPr>
          <p:cNvPr id="564" name="Google Shape;564;p74"/>
          <p:cNvGrpSpPr/>
          <p:nvPr/>
        </p:nvGrpSpPr>
        <p:grpSpPr>
          <a:xfrm>
            <a:off x="0" y="-1"/>
            <a:ext cx="2930400" cy="2052548"/>
            <a:chOff x="0" y="-1"/>
            <a:chExt cx="2930400" cy="2052548"/>
          </a:xfrm>
        </p:grpSpPr>
        <p:sp>
          <p:nvSpPr>
            <p:cNvPr id="565" name="Google Shape;565;p74"/>
            <p:cNvSpPr/>
            <p:nvPr/>
          </p:nvSpPr>
          <p:spPr>
            <a:xfrm>
              <a:off x="0" y="-1"/>
              <a:ext cx="2930400" cy="2052548"/>
            </a:xfrm>
            <a:custGeom>
              <a:rect b="b" l="l" r="r" t="t"/>
              <a:pathLst>
                <a:path extrusionOk="0" h="2050985" w="2928169">
                  <a:moveTo>
                    <a:pt x="0" y="0"/>
                  </a:moveTo>
                  <a:lnTo>
                    <a:pt x="0" y="2050986"/>
                  </a:lnTo>
                  <a:lnTo>
                    <a:pt x="2928169" y="0"/>
                  </a:lnTo>
                  <a:close/>
                </a:path>
              </a:pathLst>
            </a:custGeom>
            <a:solidFill>
              <a:srgbClr val="E81A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Trebuchet MS"/>
                <a:ea typeface="Trebuchet MS"/>
                <a:cs typeface="Trebuchet MS"/>
                <a:sym typeface="Trebuchet MS"/>
              </a:endParaRPr>
            </a:p>
          </p:txBody>
        </p:sp>
        <p:grpSp>
          <p:nvGrpSpPr>
            <p:cNvPr id="566" name="Google Shape;566;p74"/>
            <p:cNvGrpSpPr/>
            <p:nvPr/>
          </p:nvGrpSpPr>
          <p:grpSpPr>
            <a:xfrm>
              <a:off x="359005" y="356471"/>
              <a:ext cx="970457" cy="372959"/>
              <a:chOff x="359004" y="356467"/>
              <a:chExt cx="970457" cy="372959"/>
            </a:xfrm>
          </p:grpSpPr>
          <p:sp>
            <p:nvSpPr>
              <p:cNvPr id="567" name="Google Shape;567;p74"/>
              <p:cNvSpPr/>
              <p:nvPr/>
            </p:nvSpPr>
            <p:spPr>
              <a:xfrm>
                <a:off x="475713" y="3602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8" y="278873"/>
                    </a:lnTo>
                    <a:lnTo>
                      <a:pt x="11408"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68" name="Google Shape;568;p74"/>
              <p:cNvSpPr/>
              <p:nvPr/>
            </p:nvSpPr>
            <p:spPr>
              <a:xfrm>
                <a:off x="744650" y="3577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4" y="238310"/>
                    </a:lnTo>
                    <a:lnTo>
                      <a:pt x="10141" y="281408"/>
                    </a:lnTo>
                    <a:lnTo>
                      <a:pt x="10141" y="281408"/>
                    </a:lnTo>
                    <a:lnTo>
                      <a:pt x="121690" y="281408"/>
                    </a:lnTo>
                    <a:cubicBezTo>
                      <a:pt x="191408"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69" name="Google Shape;569;p74"/>
              <p:cNvSpPr/>
              <p:nvPr/>
            </p:nvSpPr>
            <p:spPr>
              <a:xfrm>
                <a:off x="1032616" y="356467"/>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1831"/>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70" name="Google Shape;570;p74"/>
              <p:cNvSpPr/>
              <p:nvPr/>
            </p:nvSpPr>
            <p:spPr>
              <a:xfrm>
                <a:off x="359004" y="359004"/>
                <a:ext cx="55817" cy="350126"/>
              </a:xfrm>
              <a:custGeom>
                <a:rect b="b" l="l" r="r" t="t"/>
                <a:pathLst>
                  <a:path extrusionOk="0" h="349859" w="55774">
                    <a:moveTo>
                      <a:pt x="0" y="0"/>
                    </a:moveTo>
                    <a:lnTo>
                      <a:pt x="0" y="349859"/>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71" name="Google Shape;571;p74"/>
              <p:cNvSpPr/>
              <p:nvPr/>
            </p:nvSpPr>
            <p:spPr>
              <a:xfrm>
                <a:off x="359004" y="683758"/>
                <a:ext cx="967920" cy="45668"/>
              </a:xfrm>
              <a:custGeom>
                <a:rect b="b" l="l" r="r" t="t"/>
                <a:pathLst>
                  <a:path extrusionOk="0" h="45633" w="967183">
                    <a:moveTo>
                      <a:pt x="65916"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grpSp>
      <p:sp>
        <p:nvSpPr>
          <p:cNvPr id="572" name="Google Shape;572;p74"/>
          <p:cNvSpPr/>
          <p:nvPr>
            <p:ph idx="2" type="pic"/>
          </p:nvPr>
        </p:nvSpPr>
        <p:spPr>
          <a:xfrm>
            <a:off x="2" y="0"/>
            <a:ext cx="12191999" cy="6858000"/>
          </a:xfrm>
          <a:prstGeom prst="rect">
            <a:avLst/>
          </a:prstGeom>
          <a:solidFill>
            <a:srgbClr val="F2F2F2"/>
          </a:solidFill>
          <a:ln>
            <a:noFill/>
          </a:ln>
        </p:spPr>
      </p:sp>
      <p:sp>
        <p:nvSpPr>
          <p:cNvPr id="573" name="Google Shape;573;p74"/>
          <p:cNvSpPr txBox="1"/>
          <p:nvPr>
            <p:ph type="title"/>
          </p:nvPr>
        </p:nvSpPr>
        <p:spPr>
          <a:xfrm>
            <a:off x="486000" y="36108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200"/>
              <a:buFont typeface="Trebuchet M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L – divider (white)">
  <p:cSld name="TL – divider (white)">
    <p:spTree>
      <p:nvGrpSpPr>
        <p:cNvPr id="574" name="Shape 574"/>
        <p:cNvGrpSpPr/>
        <p:nvPr/>
      </p:nvGrpSpPr>
      <p:grpSpPr>
        <a:xfrm>
          <a:off x="0" y="0"/>
          <a:ext cx="0" cy="0"/>
          <a:chOff x="0" y="0"/>
          <a:chExt cx="0" cy="0"/>
        </a:xfrm>
      </p:grpSpPr>
      <p:grpSp>
        <p:nvGrpSpPr>
          <p:cNvPr id="575" name="Google Shape;575;p75"/>
          <p:cNvGrpSpPr/>
          <p:nvPr/>
        </p:nvGrpSpPr>
        <p:grpSpPr>
          <a:xfrm>
            <a:off x="0" y="-1"/>
            <a:ext cx="2930400" cy="2052548"/>
            <a:chOff x="0" y="-1"/>
            <a:chExt cx="2930400" cy="2052548"/>
          </a:xfrm>
        </p:grpSpPr>
        <p:sp>
          <p:nvSpPr>
            <p:cNvPr id="576" name="Google Shape;576;p75"/>
            <p:cNvSpPr/>
            <p:nvPr/>
          </p:nvSpPr>
          <p:spPr>
            <a:xfrm>
              <a:off x="0" y="-1"/>
              <a:ext cx="2930400" cy="2052548"/>
            </a:xfrm>
            <a:custGeom>
              <a:rect b="b" l="l" r="r" t="t"/>
              <a:pathLst>
                <a:path extrusionOk="0" h="2050985" w="2928169">
                  <a:moveTo>
                    <a:pt x="0" y="0"/>
                  </a:moveTo>
                  <a:lnTo>
                    <a:pt x="0" y="2050986"/>
                  </a:lnTo>
                  <a:lnTo>
                    <a:pt x="2928169"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Trebuchet MS"/>
                <a:ea typeface="Trebuchet MS"/>
                <a:cs typeface="Trebuchet MS"/>
                <a:sym typeface="Trebuchet MS"/>
              </a:endParaRPr>
            </a:p>
          </p:txBody>
        </p:sp>
        <p:grpSp>
          <p:nvGrpSpPr>
            <p:cNvPr id="577" name="Google Shape;577;p75"/>
            <p:cNvGrpSpPr/>
            <p:nvPr/>
          </p:nvGrpSpPr>
          <p:grpSpPr>
            <a:xfrm>
              <a:off x="359005" y="356471"/>
              <a:ext cx="970457" cy="372959"/>
              <a:chOff x="359004" y="356467"/>
              <a:chExt cx="970457" cy="372959"/>
            </a:xfrm>
          </p:grpSpPr>
          <p:sp>
            <p:nvSpPr>
              <p:cNvPr id="578" name="Google Shape;578;p75"/>
              <p:cNvSpPr/>
              <p:nvPr/>
            </p:nvSpPr>
            <p:spPr>
              <a:xfrm>
                <a:off x="475713" y="3602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8" y="278873"/>
                    </a:lnTo>
                    <a:lnTo>
                      <a:pt x="11408"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79" name="Google Shape;579;p75"/>
              <p:cNvSpPr/>
              <p:nvPr/>
            </p:nvSpPr>
            <p:spPr>
              <a:xfrm>
                <a:off x="744650" y="3577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4" y="238310"/>
                    </a:lnTo>
                    <a:lnTo>
                      <a:pt x="10141" y="281408"/>
                    </a:lnTo>
                    <a:lnTo>
                      <a:pt x="10141" y="281408"/>
                    </a:lnTo>
                    <a:lnTo>
                      <a:pt x="121690" y="281408"/>
                    </a:lnTo>
                    <a:cubicBezTo>
                      <a:pt x="191408"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80" name="Google Shape;580;p75"/>
              <p:cNvSpPr/>
              <p:nvPr/>
            </p:nvSpPr>
            <p:spPr>
              <a:xfrm>
                <a:off x="1032616" y="356467"/>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1831"/>
                      <a:pt x="58310" y="143239"/>
                    </a:cubicBez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81" name="Google Shape;581;p75"/>
              <p:cNvSpPr/>
              <p:nvPr/>
            </p:nvSpPr>
            <p:spPr>
              <a:xfrm>
                <a:off x="359004" y="359004"/>
                <a:ext cx="55817" cy="350126"/>
              </a:xfrm>
              <a:custGeom>
                <a:rect b="b" l="l" r="r" t="t"/>
                <a:pathLst>
                  <a:path extrusionOk="0" h="349859" w="55774">
                    <a:moveTo>
                      <a:pt x="0" y="0"/>
                    </a:moveTo>
                    <a:lnTo>
                      <a:pt x="0" y="349859"/>
                    </a:lnTo>
                    <a:lnTo>
                      <a:pt x="55775" y="310563"/>
                    </a:lnTo>
                    <a:lnTo>
                      <a:pt x="55775" y="0"/>
                    </a:lnTo>
                    <a:close/>
                  </a:path>
                </a:pathLst>
              </a:custGeom>
              <a:solidFill>
                <a:srgbClr val="E81A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82" name="Google Shape;582;p75"/>
              <p:cNvSpPr/>
              <p:nvPr/>
            </p:nvSpPr>
            <p:spPr>
              <a:xfrm>
                <a:off x="359004" y="683758"/>
                <a:ext cx="967920" cy="45668"/>
              </a:xfrm>
              <a:custGeom>
                <a:rect b="b" l="l" r="r" t="t"/>
                <a:pathLst>
                  <a:path extrusionOk="0" h="45633" w="967183">
                    <a:moveTo>
                      <a:pt x="65916" y="0"/>
                    </a:moveTo>
                    <a:lnTo>
                      <a:pt x="0" y="45634"/>
                    </a:lnTo>
                    <a:lnTo>
                      <a:pt x="967183" y="45634"/>
                    </a:lnTo>
                    <a:lnTo>
                      <a:pt x="967183" y="0"/>
                    </a:lnTo>
                    <a:close/>
                  </a:path>
                </a:pathLst>
              </a:custGeom>
              <a:solidFill>
                <a:srgbClr val="E81A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grpSp>
      <p:sp>
        <p:nvSpPr>
          <p:cNvPr id="583" name="Google Shape;583;p75"/>
          <p:cNvSpPr/>
          <p:nvPr>
            <p:ph idx="2" type="pic"/>
          </p:nvPr>
        </p:nvSpPr>
        <p:spPr>
          <a:xfrm>
            <a:off x="2" y="0"/>
            <a:ext cx="12191999" cy="6858000"/>
          </a:xfrm>
          <a:prstGeom prst="rect">
            <a:avLst/>
          </a:prstGeom>
          <a:solidFill>
            <a:srgbClr val="F2F2F2"/>
          </a:solidFill>
          <a:ln>
            <a:noFill/>
          </a:ln>
        </p:spPr>
      </p:sp>
      <p:sp>
        <p:nvSpPr>
          <p:cNvPr id="584" name="Google Shape;584;p75"/>
          <p:cNvSpPr txBox="1"/>
          <p:nvPr>
            <p:ph type="title"/>
          </p:nvPr>
        </p:nvSpPr>
        <p:spPr>
          <a:xfrm>
            <a:off x="486000" y="36108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200"/>
              <a:buFont typeface="Trebuchet M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 – divider (red)">
  <p:cSld name="BR – divider (red)">
    <p:spTree>
      <p:nvGrpSpPr>
        <p:cNvPr id="585" name="Shape 585"/>
        <p:cNvGrpSpPr/>
        <p:nvPr/>
      </p:nvGrpSpPr>
      <p:grpSpPr>
        <a:xfrm>
          <a:off x="0" y="0"/>
          <a:ext cx="0" cy="0"/>
          <a:chOff x="0" y="0"/>
          <a:chExt cx="0" cy="0"/>
        </a:xfrm>
      </p:grpSpPr>
      <p:grpSp>
        <p:nvGrpSpPr>
          <p:cNvPr id="586" name="Google Shape;586;p76"/>
          <p:cNvGrpSpPr/>
          <p:nvPr/>
        </p:nvGrpSpPr>
        <p:grpSpPr>
          <a:xfrm>
            <a:off x="9261600" y="4805452"/>
            <a:ext cx="2930400" cy="2052548"/>
            <a:chOff x="9261600" y="4805452"/>
            <a:chExt cx="2930400" cy="2052548"/>
          </a:xfrm>
        </p:grpSpPr>
        <p:sp>
          <p:nvSpPr>
            <p:cNvPr id="587" name="Google Shape;587;p76"/>
            <p:cNvSpPr/>
            <p:nvPr/>
          </p:nvSpPr>
          <p:spPr>
            <a:xfrm>
              <a:off x="9261600" y="4805452"/>
              <a:ext cx="2930400" cy="2052548"/>
            </a:xfrm>
            <a:custGeom>
              <a:rect b="b" l="l" r="r" t="t"/>
              <a:pathLst>
                <a:path extrusionOk="0" h="2050985" w="2928169">
                  <a:moveTo>
                    <a:pt x="2928169" y="0"/>
                  </a:moveTo>
                  <a:lnTo>
                    <a:pt x="0" y="2050986"/>
                  </a:lnTo>
                  <a:lnTo>
                    <a:pt x="2928169" y="2050986"/>
                  </a:lnTo>
                  <a:close/>
                </a:path>
              </a:pathLst>
            </a:custGeom>
            <a:solidFill>
              <a:srgbClr val="E81A3B"/>
            </a:solidFill>
            <a:ln>
              <a:noFill/>
            </a:ln>
          </p:spPr>
          <p:txBody>
            <a:bodyPr anchorCtr="0" anchor="b" bIns="0" lIns="0" spcFirstLastPara="1" rIns="0" wrap="square" tIns="0">
              <a:noAutofit/>
            </a:bodyPr>
            <a:lstStyle/>
            <a:p>
              <a:pPr indent="0" lvl="0" marL="0" marR="0" rtl="0" algn="r">
                <a:spcBef>
                  <a:spcPts val="0"/>
                </a:spcBef>
                <a:spcAft>
                  <a:spcPts val="0"/>
                </a:spcAft>
                <a:buNone/>
              </a:pPr>
              <a:r>
                <a:t/>
              </a:r>
              <a:endParaRPr sz="800">
                <a:latin typeface="Trebuchet MS"/>
                <a:ea typeface="Trebuchet MS"/>
                <a:cs typeface="Trebuchet MS"/>
                <a:sym typeface="Trebuchet MS"/>
              </a:endParaRPr>
            </a:p>
          </p:txBody>
        </p:sp>
        <p:grpSp>
          <p:nvGrpSpPr>
            <p:cNvPr id="588" name="Google Shape;588;p76"/>
            <p:cNvGrpSpPr/>
            <p:nvPr/>
          </p:nvGrpSpPr>
          <p:grpSpPr>
            <a:xfrm>
              <a:off x="10863808" y="6124766"/>
              <a:ext cx="970457" cy="372942"/>
              <a:chOff x="10870156" y="6124766"/>
              <a:chExt cx="970457" cy="372942"/>
            </a:xfrm>
          </p:grpSpPr>
          <p:sp>
            <p:nvSpPr>
              <p:cNvPr id="589" name="Google Shape;589;p76"/>
              <p:cNvSpPr/>
              <p:nvPr/>
            </p:nvSpPr>
            <p:spPr>
              <a:xfrm>
                <a:off x="10985596" y="61285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9" y="278873"/>
                    </a:lnTo>
                    <a:lnTo>
                      <a:pt x="11409"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90" name="Google Shape;590;p76"/>
              <p:cNvSpPr/>
              <p:nvPr/>
            </p:nvSpPr>
            <p:spPr>
              <a:xfrm>
                <a:off x="11255802" y="61260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3" y="238310"/>
                    </a:lnTo>
                    <a:lnTo>
                      <a:pt x="10141" y="281408"/>
                    </a:lnTo>
                    <a:lnTo>
                      <a:pt x="10141" y="281408"/>
                    </a:lnTo>
                    <a:lnTo>
                      <a:pt x="121690" y="281408"/>
                    </a:lnTo>
                    <a:cubicBezTo>
                      <a:pt x="191409"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91" name="Google Shape;591;p76"/>
              <p:cNvSpPr/>
              <p:nvPr/>
            </p:nvSpPr>
            <p:spPr>
              <a:xfrm>
                <a:off x="11543768" y="6124766"/>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3099"/>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92" name="Google Shape;592;p76"/>
              <p:cNvSpPr/>
              <p:nvPr/>
            </p:nvSpPr>
            <p:spPr>
              <a:xfrm>
                <a:off x="10870156" y="6128572"/>
                <a:ext cx="55817" cy="348857"/>
              </a:xfrm>
              <a:custGeom>
                <a:rect b="b" l="l" r="r" t="t"/>
                <a:pathLst>
                  <a:path extrusionOk="0" h="348591" w="55774">
                    <a:moveTo>
                      <a:pt x="0" y="0"/>
                    </a:moveTo>
                    <a:lnTo>
                      <a:pt x="0" y="348592"/>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593" name="Google Shape;593;p76"/>
              <p:cNvSpPr/>
              <p:nvPr/>
            </p:nvSpPr>
            <p:spPr>
              <a:xfrm>
                <a:off x="10870156" y="6452040"/>
                <a:ext cx="967902" cy="45668"/>
              </a:xfrm>
              <a:custGeom>
                <a:rect b="b" l="l" r="r" t="t"/>
                <a:pathLst>
                  <a:path extrusionOk="0" h="45633" w="967183">
                    <a:moveTo>
                      <a:pt x="65915"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grpSp>
      <p:sp>
        <p:nvSpPr>
          <p:cNvPr id="594" name="Google Shape;594;p76"/>
          <p:cNvSpPr/>
          <p:nvPr>
            <p:ph idx="2" type="pic"/>
          </p:nvPr>
        </p:nvSpPr>
        <p:spPr>
          <a:xfrm>
            <a:off x="0" y="0"/>
            <a:ext cx="12192000" cy="6858000"/>
          </a:xfrm>
          <a:prstGeom prst="rect">
            <a:avLst/>
          </a:prstGeom>
          <a:solidFill>
            <a:srgbClr val="F2F2F2"/>
          </a:solidFill>
          <a:ln>
            <a:noFill/>
          </a:ln>
        </p:spPr>
      </p:sp>
      <p:sp>
        <p:nvSpPr>
          <p:cNvPr id="595" name="Google Shape;595;p76"/>
          <p:cNvSpPr txBox="1"/>
          <p:nvPr>
            <p:ph type="title"/>
          </p:nvPr>
        </p:nvSpPr>
        <p:spPr>
          <a:xfrm>
            <a:off x="486000" y="27576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200"/>
              <a:buFont typeface="Trebuchet M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 – divider (white)">
  <p:cSld name="BR – divider (white)">
    <p:spTree>
      <p:nvGrpSpPr>
        <p:cNvPr id="596" name="Shape 596"/>
        <p:cNvGrpSpPr/>
        <p:nvPr/>
      </p:nvGrpSpPr>
      <p:grpSpPr>
        <a:xfrm>
          <a:off x="0" y="0"/>
          <a:ext cx="0" cy="0"/>
          <a:chOff x="0" y="0"/>
          <a:chExt cx="0" cy="0"/>
        </a:xfrm>
      </p:grpSpPr>
      <p:grpSp>
        <p:nvGrpSpPr>
          <p:cNvPr id="597" name="Google Shape;597;p77"/>
          <p:cNvGrpSpPr/>
          <p:nvPr/>
        </p:nvGrpSpPr>
        <p:grpSpPr>
          <a:xfrm>
            <a:off x="9261600" y="4805452"/>
            <a:ext cx="2930400" cy="2052548"/>
            <a:chOff x="9261600" y="4805452"/>
            <a:chExt cx="2930400" cy="2052548"/>
          </a:xfrm>
        </p:grpSpPr>
        <p:sp>
          <p:nvSpPr>
            <p:cNvPr id="598" name="Google Shape;598;p77"/>
            <p:cNvSpPr/>
            <p:nvPr/>
          </p:nvSpPr>
          <p:spPr>
            <a:xfrm>
              <a:off x="9261600" y="4805452"/>
              <a:ext cx="2930400" cy="2052548"/>
            </a:xfrm>
            <a:custGeom>
              <a:rect b="b" l="l" r="r" t="t"/>
              <a:pathLst>
                <a:path extrusionOk="0" h="2050985" w="2928169">
                  <a:moveTo>
                    <a:pt x="2928169" y="0"/>
                  </a:moveTo>
                  <a:lnTo>
                    <a:pt x="0" y="2050986"/>
                  </a:lnTo>
                  <a:lnTo>
                    <a:pt x="2928169" y="2050986"/>
                  </a:lnTo>
                  <a:close/>
                </a:path>
              </a:pathLst>
            </a:custGeom>
            <a:solidFill>
              <a:schemeClr val="lt1"/>
            </a:solidFill>
            <a:ln>
              <a:noFill/>
            </a:ln>
          </p:spPr>
          <p:txBody>
            <a:bodyPr anchorCtr="0" anchor="b" bIns="0" lIns="0" spcFirstLastPara="1" rIns="0" wrap="square" tIns="0">
              <a:noAutofit/>
            </a:bodyPr>
            <a:lstStyle/>
            <a:p>
              <a:pPr indent="0" lvl="0" marL="0" marR="0" rtl="0" algn="r">
                <a:spcBef>
                  <a:spcPts val="0"/>
                </a:spcBef>
                <a:spcAft>
                  <a:spcPts val="0"/>
                </a:spcAft>
                <a:buNone/>
              </a:pPr>
              <a:r>
                <a:t/>
              </a:r>
              <a:endParaRPr sz="800">
                <a:latin typeface="Trebuchet MS"/>
                <a:ea typeface="Trebuchet MS"/>
                <a:cs typeface="Trebuchet MS"/>
                <a:sym typeface="Trebuchet MS"/>
              </a:endParaRPr>
            </a:p>
          </p:txBody>
        </p:sp>
        <p:grpSp>
          <p:nvGrpSpPr>
            <p:cNvPr id="599" name="Google Shape;599;p77"/>
            <p:cNvGrpSpPr/>
            <p:nvPr/>
          </p:nvGrpSpPr>
          <p:grpSpPr>
            <a:xfrm>
              <a:off x="10863808" y="6124749"/>
              <a:ext cx="970457" cy="372959"/>
              <a:chOff x="359004" y="356467"/>
              <a:chExt cx="970457" cy="372959"/>
            </a:xfrm>
          </p:grpSpPr>
          <p:sp>
            <p:nvSpPr>
              <p:cNvPr id="600" name="Google Shape;600;p77"/>
              <p:cNvSpPr/>
              <p:nvPr/>
            </p:nvSpPr>
            <p:spPr>
              <a:xfrm>
                <a:off x="475713" y="3602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8" y="278873"/>
                    </a:lnTo>
                    <a:lnTo>
                      <a:pt x="11408"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601" name="Google Shape;601;p77"/>
              <p:cNvSpPr/>
              <p:nvPr/>
            </p:nvSpPr>
            <p:spPr>
              <a:xfrm>
                <a:off x="744650" y="3577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4" y="238310"/>
                    </a:lnTo>
                    <a:lnTo>
                      <a:pt x="10141" y="281408"/>
                    </a:lnTo>
                    <a:lnTo>
                      <a:pt x="10141" y="281408"/>
                    </a:lnTo>
                    <a:lnTo>
                      <a:pt x="121690" y="281408"/>
                    </a:lnTo>
                    <a:cubicBezTo>
                      <a:pt x="191408"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602" name="Google Shape;602;p77"/>
              <p:cNvSpPr/>
              <p:nvPr/>
            </p:nvSpPr>
            <p:spPr>
              <a:xfrm>
                <a:off x="1032616" y="356467"/>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1831"/>
                      <a:pt x="58310" y="143239"/>
                    </a:cubicBezTo>
                    <a:close/>
                  </a:path>
                </a:pathLst>
              </a:custGeom>
              <a:solidFill>
                <a:srgbClr val="224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603" name="Google Shape;603;p77"/>
              <p:cNvSpPr/>
              <p:nvPr/>
            </p:nvSpPr>
            <p:spPr>
              <a:xfrm>
                <a:off x="359004" y="359004"/>
                <a:ext cx="55817" cy="350126"/>
              </a:xfrm>
              <a:custGeom>
                <a:rect b="b" l="l" r="r" t="t"/>
                <a:pathLst>
                  <a:path extrusionOk="0" h="349859" w="55774">
                    <a:moveTo>
                      <a:pt x="0" y="0"/>
                    </a:moveTo>
                    <a:lnTo>
                      <a:pt x="0" y="349859"/>
                    </a:lnTo>
                    <a:lnTo>
                      <a:pt x="55775" y="310563"/>
                    </a:lnTo>
                    <a:lnTo>
                      <a:pt x="55775" y="0"/>
                    </a:lnTo>
                    <a:close/>
                  </a:path>
                </a:pathLst>
              </a:custGeom>
              <a:solidFill>
                <a:srgbClr val="E81A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604" name="Google Shape;604;p77"/>
              <p:cNvSpPr/>
              <p:nvPr/>
            </p:nvSpPr>
            <p:spPr>
              <a:xfrm>
                <a:off x="359004" y="683758"/>
                <a:ext cx="967920" cy="45668"/>
              </a:xfrm>
              <a:custGeom>
                <a:rect b="b" l="l" r="r" t="t"/>
                <a:pathLst>
                  <a:path extrusionOk="0" h="45633" w="967183">
                    <a:moveTo>
                      <a:pt x="65916" y="0"/>
                    </a:moveTo>
                    <a:lnTo>
                      <a:pt x="0" y="45634"/>
                    </a:lnTo>
                    <a:lnTo>
                      <a:pt x="967183" y="45634"/>
                    </a:lnTo>
                    <a:lnTo>
                      <a:pt x="967183" y="0"/>
                    </a:lnTo>
                    <a:close/>
                  </a:path>
                </a:pathLst>
              </a:custGeom>
              <a:solidFill>
                <a:srgbClr val="E81A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grpSp>
      <p:sp>
        <p:nvSpPr>
          <p:cNvPr id="605" name="Google Shape;605;p77"/>
          <p:cNvSpPr/>
          <p:nvPr>
            <p:ph idx="2" type="pic"/>
          </p:nvPr>
        </p:nvSpPr>
        <p:spPr>
          <a:xfrm>
            <a:off x="0" y="0"/>
            <a:ext cx="12192000" cy="6858000"/>
          </a:xfrm>
          <a:prstGeom prst="rect">
            <a:avLst/>
          </a:prstGeom>
          <a:solidFill>
            <a:srgbClr val="F2F2F2"/>
          </a:solidFill>
          <a:ln>
            <a:noFill/>
          </a:ln>
        </p:spPr>
      </p:sp>
      <p:sp>
        <p:nvSpPr>
          <p:cNvPr id="606" name="Google Shape;606;p77"/>
          <p:cNvSpPr txBox="1"/>
          <p:nvPr>
            <p:ph type="title"/>
          </p:nvPr>
        </p:nvSpPr>
        <p:spPr>
          <a:xfrm>
            <a:off x="486000" y="2757600"/>
            <a:ext cx="10970400" cy="492443"/>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200"/>
              <a:buFont typeface="Trebuchet M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p:cSld name="text 1 column">
    <p:spTree>
      <p:nvGrpSpPr>
        <p:cNvPr id="40" name="Shape 40"/>
        <p:cNvGrpSpPr/>
        <p:nvPr/>
      </p:nvGrpSpPr>
      <p:grpSpPr>
        <a:xfrm>
          <a:off x="0" y="0"/>
          <a:ext cx="0" cy="0"/>
          <a:chOff x="0" y="0"/>
          <a:chExt cx="0" cy="0"/>
        </a:xfrm>
      </p:grpSpPr>
      <p:sp>
        <p:nvSpPr>
          <p:cNvPr id="41" name="Google Shape;41;p30"/>
          <p:cNvSpPr txBox="1"/>
          <p:nvPr>
            <p:ph idx="1" type="body"/>
          </p:nvPr>
        </p:nvSpPr>
        <p:spPr>
          <a:xfrm>
            <a:off x="485775" y="1076325"/>
            <a:ext cx="11217600"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42" name="Google Shape;42;p30"/>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43" name="Google Shape;43;p30"/>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0"/>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4 items (#)">
  <p:cSld name="index 4 items (#)">
    <p:spTree>
      <p:nvGrpSpPr>
        <p:cNvPr id="612" name="Shape 612"/>
        <p:cNvGrpSpPr/>
        <p:nvPr/>
      </p:nvGrpSpPr>
      <p:grpSpPr>
        <a:xfrm>
          <a:off x="0" y="0"/>
          <a:ext cx="0" cy="0"/>
          <a:chOff x="0" y="0"/>
          <a:chExt cx="0" cy="0"/>
        </a:xfrm>
      </p:grpSpPr>
      <p:sp>
        <p:nvSpPr>
          <p:cNvPr id="613" name="Google Shape;613;p79"/>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614" name="Google Shape;614;p79"/>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 name="Google Shape;615;p79"/>
          <p:cNvSpPr/>
          <p:nvPr/>
        </p:nvSpPr>
        <p:spPr>
          <a:xfrm>
            <a:off x="9032176" y="1078029"/>
            <a:ext cx="2671200" cy="5048484"/>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16" name="Google Shape;616;p79"/>
          <p:cNvSpPr/>
          <p:nvPr/>
        </p:nvSpPr>
        <p:spPr>
          <a:xfrm>
            <a:off x="6183125" y="1080854"/>
            <a:ext cx="2671200" cy="5048484"/>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17" name="Google Shape;617;p79"/>
          <p:cNvSpPr/>
          <p:nvPr/>
        </p:nvSpPr>
        <p:spPr>
          <a:xfrm>
            <a:off x="3334074" y="1078029"/>
            <a:ext cx="2671200" cy="5048484"/>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18" name="Google Shape;618;p79"/>
          <p:cNvSpPr/>
          <p:nvPr/>
        </p:nvSpPr>
        <p:spPr>
          <a:xfrm>
            <a:off x="485023" y="1078029"/>
            <a:ext cx="2671200" cy="5048484"/>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19" name="Google Shape;619;p79"/>
          <p:cNvSpPr txBox="1"/>
          <p:nvPr/>
        </p:nvSpPr>
        <p:spPr>
          <a:xfrm>
            <a:off x="9032176" y="1078029"/>
            <a:ext cx="2671200" cy="1377724"/>
          </a:xfrm>
          <a:prstGeom prst="rect">
            <a:avLst/>
          </a:prstGeom>
          <a:noFill/>
          <a:ln>
            <a:noFill/>
          </a:ln>
        </p:spPr>
        <p:txBody>
          <a:bodyPr anchorCtr="0" anchor="t" bIns="360000" lIns="180000" spcFirstLastPara="1" rIns="18000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04</a:t>
            </a:r>
            <a:endParaRPr b="1" sz="6000">
              <a:solidFill>
                <a:schemeClr val="accent1"/>
              </a:solidFill>
              <a:latin typeface="Trebuchet MS"/>
              <a:ea typeface="Trebuchet MS"/>
              <a:cs typeface="Trebuchet MS"/>
              <a:sym typeface="Trebuchet MS"/>
            </a:endParaRPr>
          </a:p>
        </p:txBody>
      </p:sp>
      <p:sp>
        <p:nvSpPr>
          <p:cNvPr id="620" name="Google Shape;620;p79"/>
          <p:cNvSpPr txBox="1"/>
          <p:nvPr/>
        </p:nvSpPr>
        <p:spPr>
          <a:xfrm>
            <a:off x="6183124" y="1078029"/>
            <a:ext cx="2671200" cy="1377724"/>
          </a:xfrm>
          <a:prstGeom prst="rect">
            <a:avLst/>
          </a:prstGeom>
          <a:noFill/>
          <a:ln>
            <a:noFill/>
          </a:ln>
        </p:spPr>
        <p:txBody>
          <a:bodyPr anchorCtr="0" anchor="t" bIns="360000" lIns="180000" spcFirstLastPara="1" rIns="18000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03</a:t>
            </a:r>
            <a:endParaRPr b="1" sz="6000">
              <a:solidFill>
                <a:schemeClr val="accent1"/>
              </a:solidFill>
              <a:latin typeface="Trebuchet MS"/>
              <a:ea typeface="Trebuchet MS"/>
              <a:cs typeface="Trebuchet MS"/>
              <a:sym typeface="Trebuchet MS"/>
            </a:endParaRPr>
          </a:p>
        </p:txBody>
      </p:sp>
      <p:sp>
        <p:nvSpPr>
          <p:cNvPr id="621" name="Google Shape;621;p79"/>
          <p:cNvSpPr txBox="1"/>
          <p:nvPr/>
        </p:nvSpPr>
        <p:spPr>
          <a:xfrm>
            <a:off x="3334073" y="1078029"/>
            <a:ext cx="2671200" cy="1377724"/>
          </a:xfrm>
          <a:prstGeom prst="rect">
            <a:avLst/>
          </a:prstGeom>
          <a:noFill/>
          <a:ln>
            <a:noFill/>
          </a:ln>
        </p:spPr>
        <p:txBody>
          <a:bodyPr anchorCtr="0" anchor="t" bIns="360000" lIns="180000" spcFirstLastPara="1" rIns="18000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02</a:t>
            </a:r>
            <a:endParaRPr b="1" sz="6000">
              <a:solidFill>
                <a:schemeClr val="accent1"/>
              </a:solidFill>
              <a:latin typeface="Trebuchet MS"/>
              <a:ea typeface="Trebuchet MS"/>
              <a:cs typeface="Trebuchet MS"/>
              <a:sym typeface="Trebuchet MS"/>
            </a:endParaRPr>
          </a:p>
        </p:txBody>
      </p:sp>
      <p:sp>
        <p:nvSpPr>
          <p:cNvPr id="622" name="Google Shape;622;p79"/>
          <p:cNvSpPr txBox="1"/>
          <p:nvPr/>
        </p:nvSpPr>
        <p:spPr>
          <a:xfrm>
            <a:off x="485022" y="1078029"/>
            <a:ext cx="2671200" cy="1377724"/>
          </a:xfrm>
          <a:prstGeom prst="rect">
            <a:avLst/>
          </a:prstGeom>
          <a:noFill/>
          <a:ln>
            <a:noFill/>
          </a:ln>
        </p:spPr>
        <p:txBody>
          <a:bodyPr anchorCtr="0" anchor="t" bIns="360000" lIns="180000" spcFirstLastPara="1" rIns="18000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01</a:t>
            </a:r>
            <a:endParaRPr b="1" sz="6000">
              <a:solidFill>
                <a:schemeClr val="accent1"/>
              </a:solidFill>
              <a:latin typeface="Trebuchet MS"/>
              <a:ea typeface="Trebuchet MS"/>
              <a:cs typeface="Trebuchet MS"/>
              <a:sym typeface="Trebuchet MS"/>
            </a:endParaRPr>
          </a:p>
        </p:txBody>
      </p:sp>
      <p:sp>
        <p:nvSpPr>
          <p:cNvPr id="623" name="Google Shape;623;p79"/>
          <p:cNvSpPr txBox="1"/>
          <p:nvPr>
            <p:ph idx="1" type="body"/>
          </p:nvPr>
        </p:nvSpPr>
        <p:spPr>
          <a:xfrm>
            <a:off x="9032176" y="2455753"/>
            <a:ext cx="2671200" cy="3669012"/>
          </a:xfrm>
          <a:prstGeom prst="rect">
            <a:avLst/>
          </a:prstGeom>
          <a:noFill/>
          <a:ln>
            <a:noFill/>
          </a:ln>
        </p:spPr>
        <p:txBody>
          <a:bodyPr anchorCtr="0" anchor="t" bIns="180000" lIns="180000" spcFirstLastPara="1" rIns="180000" wrap="square" tIns="0">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24" name="Google Shape;624;p79"/>
          <p:cNvSpPr txBox="1"/>
          <p:nvPr>
            <p:ph idx="2" type="body"/>
          </p:nvPr>
        </p:nvSpPr>
        <p:spPr>
          <a:xfrm>
            <a:off x="6182597" y="2455753"/>
            <a:ext cx="2671200" cy="3669012"/>
          </a:xfrm>
          <a:prstGeom prst="rect">
            <a:avLst/>
          </a:prstGeom>
          <a:noFill/>
          <a:ln>
            <a:noFill/>
          </a:ln>
        </p:spPr>
        <p:txBody>
          <a:bodyPr anchorCtr="0" anchor="t" bIns="180000" lIns="180000" spcFirstLastPara="1" rIns="180000" wrap="square" tIns="0">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25" name="Google Shape;625;p79"/>
          <p:cNvSpPr txBox="1"/>
          <p:nvPr>
            <p:ph idx="3" type="body"/>
          </p:nvPr>
        </p:nvSpPr>
        <p:spPr>
          <a:xfrm>
            <a:off x="3333017" y="2455753"/>
            <a:ext cx="2671200" cy="3669012"/>
          </a:xfrm>
          <a:prstGeom prst="rect">
            <a:avLst/>
          </a:prstGeom>
          <a:noFill/>
          <a:ln>
            <a:noFill/>
          </a:ln>
        </p:spPr>
        <p:txBody>
          <a:bodyPr anchorCtr="0" anchor="t" bIns="180000" lIns="180000" spcFirstLastPara="1" rIns="180000" wrap="square" tIns="0">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26" name="Google Shape;626;p79"/>
          <p:cNvSpPr txBox="1"/>
          <p:nvPr>
            <p:ph idx="4" type="body"/>
          </p:nvPr>
        </p:nvSpPr>
        <p:spPr>
          <a:xfrm>
            <a:off x="483437" y="2455753"/>
            <a:ext cx="2671200" cy="3669012"/>
          </a:xfrm>
          <a:prstGeom prst="rect">
            <a:avLst/>
          </a:prstGeom>
          <a:noFill/>
          <a:ln>
            <a:noFill/>
          </a:ln>
        </p:spPr>
        <p:txBody>
          <a:bodyPr anchorCtr="0" anchor="t" bIns="180000" lIns="180000" spcFirstLastPara="1" rIns="180000" wrap="square" tIns="0">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27" name="Google Shape;627;p79"/>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4 items (icons)">
  <p:cSld name="index 4 items (icons)">
    <p:spTree>
      <p:nvGrpSpPr>
        <p:cNvPr id="628" name="Shape 628"/>
        <p:cNvGrpSpPr/>
        <p:nvPr/>
      </p:nvGrpSpPr>
      <p:grpSpPr>
        <a:xfrm>
          <a:off x="0" y="0"/>
          <a:ext cx="0" cy="0"/>
          <a:chOff x="0" y="0"/>
          <a:chExt cx="0" cy="0"/>
        </a:xfrm>
      </p:grpSpPr>
      <p:sp>
        <p:nvSpPr>
          <p:cNvPr id="629" name="Google Shape;629;p80"/>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630" name="Google Shape;630;p80"/>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1" name="Google Shape;631;p80"/>
          <p:cNvSpPr/>
          <p:nvPr/>
        </p:nvSpPr>
        <p:spPr>
          <a:xfrm>
            <a:off x="9032176" y="1075204"/>
            <a:ext cx="2671200" cy="5051309"/>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32" name="Google Shape;632;p80"/>
          <p:cNvSpPr/>
          <p:nvPr/>
        </p:nvSpPr>
        <p:spPr>
          <a:xfrm>
            <a:off x="6183125" y="1078029"/>
            <a:ext cx="2671200" cy="5051309"/>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33" name="Google Shape;633;p80"/>
          <p:cNvSpPr/>
          <p:nvPr/>
        </p:nvSpPr>
        <p:spPr>
          <a:xfrm>
            <a:off x="3334074" y="1075204"/>
            <a:ext cx="2671200" cy="5051309"/>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34" name="Google Shape;634;p80"/>
          <p:cNvSpPr/>
          <p:nvPr/>
        </p:nvSpPr>
        <p:spPr>
          <a:xfrm>
            <a:off x="485023" y="1075204"/>
            <a:ext cx="2671200" cy="5051309"/>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35" name="Google Shape;635;p80"/>
          <p:cNvSpPr txBox="1"/>
          <p:nvPr>
            <p:ph idx="1" type="body"/>
          </p:nvPr>
        </p:nvSpPr>
        <p:spPr>
          <a:xfrm>
            <a:off x="9899776" y="1317806"/>
            <a:ext cx="936000" cy="936000"/>
          </a:xfrm>
          <a:prstGeom prst="rect">
            <a:avLst/>
          </a:pr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800"/>
              <a:buFont typeface="Arial"/>
              <a:buNone/>
              <a:defRPr b="0" i="0" sz="800" u="none" cap="none" strike="noStrike">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36" name="Google Shape;636;p80"/>
          <p:cNvSpPr txBox="1"/>
          <p:nvPr>
            <p:ph idx="2" type="body"/>
          </p:nvPr>
        </p:nvSpPr>
        <p:spPr>
          <a:xfrm>
            <a:off x="7050724" y="1317806"/>
            <a:ext cx="936000" cy="936000"/>
          </a:xfrm>
          <a:prstGeom prst="rect">
            <a:avLst/>
          </a:pr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800"/>
              <a:buFont typeface="Arial"/>
              <a:buNone/>
              <a:defRPr b="0" i="0" sz="800" u="none" cap="none" strike="noStrike">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37" name="Google Shape;637;p80"/>
          <p:cNvSpPr txBox="1"/>
          <p:nvPr>
            <p:ph idx="3" type="body"/>
          </p:nvPr>
        </p:nvSpPr>
        <p:spPr>
          <a:xfrm>
            <a:off x="4201673" y="1317806"/>
            <a:ext cx="936000" cy="936000"/>
          </a:xfrm>
          <a:prstGeom prst="rect">
            <a:avLst/>
          </a:pr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800"/>
              <a:buFont typeface="Arial"/>
              <a:buNone/>
              <a:defRPr b="0" i="0" sz="800" u="none" cap="none" strike="noStrike">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38" name="Google Shape;638;p80"/>
          <p:cNvSpPr txBox="1"/>
          <p:nvPr>
            <p:ph idx="4" type="body"/>
          </p:nvPr>
        </p:nvSpPr>
        <p:spPr>
          <a:xfrm>
            <a:off x="1352623" y="1317806"/>
            <a:ext cx="936000" cy="936000"/>
          </a:xfrm>
          <a:prstGeom prst="rect">
            <a:avLst/>
          </a:pr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800"/>
              <a:buFont typeface="Arial"/>
              <a:buNone/>
              <a:defRPr b="0" i="0" sz="800" u="none" cap="none" strike="noStrike">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39" name="Google Shape;639;p80"/>
          <p:cNvSpPr/>
          <p:nvPr>
            <p:ph idx="5" type="pic"/>
          </p:nvPr>
        </p:nvSpPr>
        <p:spPr>
          <a:xfrm>
            <a:off x="10007776" y="1425806"/>
            <a:ext cx="720000" cy="720000"/>
          </a:xfrm>
          <a:prstGeom prst="ellipse">
            <a:avLst/>
          </a:prstGeom>
          <a:noFill/>
          <a:ln>
            <a:noFill/>
          </a:ln>
        </p:spPr>
      </p:sp>
      <p:sp>
        <p:nvSpPr>
          <p:cNvPr id="640" name="Google Shape;640;p80"/>
          <p:cNvSpPr/>
          <p:nvPr>
            <p:ph idx="6" type="pic"/>
          </p:nvPr>
        </p:nvSpPr>
        <p:spPr>
          <a:xfrm>
            <a:off x="7158724" y="1425806"/>
            <a:ext cx="720000" cy="720000"/>
          </a:xfrm>
          <a:prstGeom prst="ellipse">
            <a:avLst/>
          </a:prstGeom>
          <a:noFill/>
          <a:ln>
            <a:noFill/>
          </a:ln>
        </p:spPr>
      </p:sp>
      <p:sp>
        <p:nvSpPr>
          <p:cNvPr id="641" name="Google Shape;641;p80"/>
          <p:cNvSpPr/>
          <p:nvPr>
            <p:ph idx="7" type="pic"/>
          </p:nvPr>
        </p:nvSpPr>
        <p:spPr>
          <a:xfrm>
            <a:off x="4309673" y="1425806"/>
            <a:ext cx="720000" cy="720000"/>
          </a:xfrm>
          <a:prstGeom prst="ellipse">
            <a:avLst/>
          </a:prstGeom>
          <a:noFill/>
          <a:ln>
            <a:noFill/>
          </a:ln>
        </p:spPr>
      </p:sp>
      <p:sp>
        <p:nvSpPr>
          <p:cNvPr id="642" name="Google Shape;642;p80"/>
          <p:cNvSpPr/>
          <p:nvPr>
            <p:ph idx="8" type="pic"/>
          </p:nvPr>
        </p:nvSpPr>
        <p:spPr>
          <a:xfrm>
            <a:off x="1460623" y="1425806"/>
            <a:ext cx="720000" cy="720000"/>
          </a:xfrm>
          <a:prstGeom prst="ellipse">
            <a:avLst/>
          </a:prstGeom>
          <a:noFill/>
          <a:ln>
            <a:noFill/>
          </a:ln>
        </p:spPr>
      </p:sp>
      <p:sp>
        <p:nvSpPr>
          <p:cNvPr id="643" name="Google Shape;643;p80"/>
          <p:cNvSpPr txBox="1"/>
          <p:nvPr>
            <p:ph idx="9" type="body"/>
          </p:nvPr>
        </p:nvSpPr>
        <p:spPr>
          <a:xfrm>
            <a:off x="9032176" y="2496408"/>
            <a:ext cx="2671200" cy="3630105"/>
          </a:xfrm>
          <a:prstGeom prst="rect">
            <a:avLst/>
          </a:prstGeom>
          <a:noFill/>
          <a:ln>
            <a:noFill/>
          </a:ln>
        </p:spPr>
        <p:txBody>
          <a:bodyPr anchorCtr="0" anchor="t" bIns="180000" lIns="180000" spcFirstLastPara="1" rIns="180000" wrap="square" tIns="180000">
            <a:noAutofit/>
          </a:bodyPr>
          <a:lstStyle>
            <a:lvl1pPr indent="-228600" lvl="0" marL="4572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ctr">
              <a:lnSpc>
                <a:spcPct val="100000"/>
              </a:lnSpc>
              <a:spcBef>
                <a:spcPts val="600"/>
              </a:spcBef>
              <a:spcAft>
                <a:spcPts val="0"/>
              </a:spcAft>
              <a:buClr>
                <a:schemeClr val="accent1"/>
              </a:buClr>
              <a:buSzPts val="840"/>
              <a:buFont typeface="Noto Sans Symbols"/>
              <a:buNone/>
              <a:defRPr b="1" i="0" sz="1200" u="none" cap="none" strike="noStrike">
                <a:solidFill>
                  <a:schemeClr val="accent1"/>
                </a:solidFill>
                <a:latin typeface="Trebuchet MS"/>
                <a:ea typeface="Trebuchet MS"/>
                <a:cs typeface="Trebuchet MS"/>
                <a:sym typeface="Trebuchet MS"/>
              </a:defRPr>
            </a:lvl2pPr>
            <a:lvl3pPr indent="-228600" lvl="2" marL="1371600" marR="0" rtl="0" algn="ctr">
              <a:lnSpc>
                <a:spcPct val="100000"/>
              </a:lnSpc>
              <a:spcBef>
                <a:spcPts val="600"/>
              </a:spcBef>
              <a:spcAft>
                <a:spcPts val="0"/>
              </a:spcAft>
              <a:buClr>
                <a:schemeClr val="dk2"/>
              </a:buClr>
              <a:buSzPts val="1200"/>
              <a:buFont typeface="Trebuchet MS"/>
              <a:buNone/>
              <a:defRPr b="0" i="0" sz="1200" u="none" cap="none" strike="noStrike">
                <a:solidFill>
                  <a:schemeClr val="accent1"/>
                </a:solidFill>
                <a:latin typeface="Trebuchet MS"/>
                <a:ea typeface="Trebuchet MS"/>
                <a:cs typeface="Trebuchet MS"/>
                <a:sym typeface="Trebuchet MS"/>
              </a:defRPr>
            </a:lvl3pPr>
            <a:lvl4pPr indent="-228600" lvl="3" marL="1828800" marR="0" rtl="0" algn="ctr">
              <a:lnSpc>
                <a:spcPct val="100000"/>
              </a:lnSpc>
              <a:spcBef>
                <a:spcPts val="600"/>
              </a:spcBef>
              <a:spcAft>
                <a:spcPts val="0"/>
              </a:spcAft>
              <a:buClr>
                <a:schemeClr val="dk2"/>
              </a:buClr>
              <a:buSzPts val="1200"/>
              <a:buFont typeface="Trebuchet MS"/>
              <a:buNone/>
              <a:defRPr b="1" i="0" sz="1200" u="none" cap="none" strike="noStrike">
                <a:solidFill>
                  <a:schemeClr val="dk2"/>
                </a:solidFill>
                <a:latin typeface="Trebuchet MS"/>
                <a:ea typeface="Trebuchet MS"/>
                <a:cs typeface="Trebuchet MS"/>
                <a:sym typeface="Trebuchet MS"/>
              </a:defRPr>
            </a:lvl4pPr>
            <a:lvl5pPr indent="-271272" lvl="4" marL="2286000" marR="0" rtl="0" algn="ctr">
              <a:lnSpc>
                <a:spcPct val="100000"/>
              </a:lnSpc>
              <a:spcBef>
                <a:spcPts val="600"/>
              </a:spcBef>
              <a:spcAft>
                <a:spcPts val="0"/>
              </a:spcAft>
              <a:buClr>
                <a:schemeClr val="dk2"/>
              </a:buClr>
              <a:buSzPts val="672"/>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ctr">
              <a:lnSpc>
                <a:spcPct val="100000"/>
              </a:lnSpc>
              <a:spcBef>
                <a:spcPts val="600"/>
              </a:spcBef>
              <a:spcAft>
                <a:spcPts val="0"/>
              </a:spcAft>
              <a:buClr>
                <a:schemeClr val="accent1"/>
              </a:buClr>
              <a:buSzPts val="1280"/>
              <a:buFont typeface="Noto Sans Symbols"/>
              <a:buNone/>
              <a:defRPr b="0" i="0" sz="1600" u="none" cap="none" strike="noStrike">
                <a:solidFill>
                  <a:schemeClr val="dk2"/>
                </a:solidFill>
                <a:latin typeface="Trebuchet MS"/>
                <a:ea typeface="Trebuchet MS"/>
                <a:cs typeface="Trebuchet MS"/>
                <a:sym typeface="Trebuchet MS"/>
              </a:defRPr>
            </a:lvl6pPr>
            <a:lvl7pPr indent="-228600" lvl="6" marL="3200400" marR="0" rtl="0" algn="ctr">
              <a:lnSpc>
                <a:spcPct val="100000"/>
              </a:lnSpc>
              <a:spcBef>
                <a:spcPts val="6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7pPr>
            <a:lvl8pPr indent="-228600" lvl="7" marL="3657600" marR="0" rtl="0" algn="ctr">
              <a:lnSpc>
                <a:spcPct val="100000"/>
              </a:lnSpc>
              <a:spcBef>
                <a:spcPts val="600"/>
              </a:spcBef>
              <a:spcAft>
                <a:spcPts val="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8pPr>
            <a:lvl9pPr indent="-228600" lvl="8" marL="4114800" marR="0" rtl="0" algn="ctr">
              <a:lnSpc>
                <a:spcPct val="100000"/>
              </a:lnSpc>
              <a:spcBef>
                <a:spcPts val="600"/>
              </a:spcBef>
              <a:spcAft>
                <a:spcPts val="60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9pPr>
          </a:lstStyle>
          <a:p/>
        </p:txBody>
      </p:sp>
      <p:sp>
        <p:nvSpPr>
          <p:cNvPr id="644" name="Google Shape;644;p80"/>
          <p:cNvSpPr txBox="1"/>
          <p:nvPr>
            <p:ph idx="13" type="body"/>
          </p:nvPr>
        </p:nvSpPr>
        <p:spPr>
          <a:xfrm>
            <a:off x="6182861" y="2496408"/>
            <a:ext cx="2671200" cy="3630105"/>
          </a:xfrm>
          <a:prstGeom prst="rect">
            <a:avLst/>
          </a:prstGeom>
          <a:noFill/>
          <a:ln>
            <a:noFill/>
          </a:ln>
        </p:spPr>
        <p:txBody>
          <a:bodyPr anchorCtr="0" anchor="t" bIns="180000" lIns="180000" spcFirstLastPara="1" rIns="180000" wrap="square" tIns="180000">
            <a:noAutofit/>
          </a:bodyPr>
          <a:lstStyle>
            <a:lvl1pPr indent="-228600" lvl="0" marL="4572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ctr">
              <a:lnSpc>
                <a:spcPct val="100000"/>
              </a:lnSpc>
              <a:spcBef>
                <a:spcPts val="600"/>
              </a:spcBef>
              <a:spcAft>
                <a:spcPts val="0"/>
              </a:spcAft>
              <a:buClr>
                <a:schemeClr val="accent1"/>
              </a:buClr>
              <a:buSzPts val="840"/>
              <a:buFont typeface="Noto Sans Symbols"/>
              <a:buNone/>
              <a:defRPr b="1" i="0" sz="1200" u="none" cap="none" strike="noStrike">
                <a:solidFill>
                  <a:schemeClr val="accent1"/>
                </a:solidFill>
                <a:latin typeface="Trebuchet MS"/>
                <a:ea typeface="Trebuchet MS"/>
                <a:cs typeface="Trebuchet MS"/>
                <a:sym typeface="Trebuchet MS"/>
              </a:defRPr>
            </a:lvl2pPr>
            <a:lvl3pPr indent="-228600" lvl="2" marL="1371600" marR="0" rtl="0" algn="ctr">
              <a:lnSpc>
                <a:spcPct val="100000"/>
              </a:lnSpc>
              <a:spcBef>
                <a:spcPts val="600"/>
              </a:spcBef>
              <a:spcAft>
                <a:spcPts val="0"/>
              </a:spcAft>
              <a:buClr>
                <a:schemeClr val="dk2"/>
              </a:buClr>
              <a:buSzPts val="1200"/>
              <a:buFont typeface="Trebuchet MS"/>
              <a:buNone/>
              <a:defRPr b="0" i="0" sz="1200" u="none" cap="none" strike="noStrike">
                <a:solidFill>
                  <a:schemeClr val="accent1"/>
                </a:solidFill>
                <a:latin typeface="Trebuchet MS"/>
                <a:ea typeface="Trebuchet MS"/>
                <a:cs typeface="Trebuchet MS"/>
                <a:sym typeface="Trebuchet MS"/>
              </a:defRPr>
            </a:lvl3pPr>
            <a:lvl4pPr indent="-228600" lvl="3" marL="1828800" marR="0" rtl="0" algn="ctr">
              <a:lnSpc>
                <a:spcPct val="100000"/>
              </a:lnSpc>
              <a:spcBef>
                <a:spcPts val="600"/>
              </a:spcBef>
              <a:spcAft>
                <a:spcPts val="0"/>
              </a:spcAft>
              <a:buClr>
                <a:schemeClr val="dk2"/>
              </a:buClr>
              <a:buSzPts val="1200"/>
              <a:buFont typeface="Trebuchet MS"/>
              <a:buNone/>
              <a:defRPr b="1" i="0" sz="1200" u="none" cap="none" strike="noStrike">
                <a:solidFill>
                  <a:schemeClr val="dk2"/>
                </a:solidFill>
                <a:latin typeface="Trebuchet MS"/>
                <a:ea typeface="Trebuchet MS"/>
                <a:cs typeface="Trebuchet MS"/>
                <a:sym typeface="Trebuchet MS"/>
              </a:defRPr>
            </a:lvl4pPr>
            <a:lvl5pPr indent="-271272" lvl="4" marL="2286000" marR="0" rtl="0" algn="ctr">
              <a:lnSpc>
                <a:spcPct val="100000"/>
              </a:lnSpc>
              <a:spcBef>
                <a:spcPts val="600"/>
              </a:spcBef>
              <a:spcAft>
                <a:spcPts val="0"/>
              </a:spcAft>
              <a:buClr>
                <a:schemeClr val="dk2"/>
              </a:buClr>
              <a:buSzPts val="672"/>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ctr">
              <a:lnSpc>
                <a:spcPct val="100000"/>
              </a:lnSpc>
              <a:spcBef>
                <a:spcPts val="600"/>
              </a:spcBef>
              <a:spcAft>
                <a:spcPts val="0"/>
              </a:spcAft>
              <a:buClr>
                <a:schemeClr val="accent1"/>
              </a:buClr>
              <a:buSzPts val="1280"/>
              <a:buFont typeface="Noto Sans Symbols"/>
              <a:buNone/>
              <a:defRPr b="0" i="0" sz="1600" u="none" cap="none" strike="noStrike">
                <a:solidFill>
                  <a:schemeClr val="dk2"/>
                </a:solidFill>
                <a:latin typeface="Trebuchet MS"/>
                <a:ea typeface="Trebuchet MS"/>
                <a:cs typeface="Trebuchet MS"/>
                <a:sym typeface="Trebuchet MS"/>
              </a:defRPr>
            </a:lvl6pPr>
            <a:lvl7pPr indent="-228600" lvl="6" marL="3200400" marR="0" rtl="0" algn="ctr">
              <a:lnSpc>
                <a:spcPct val="100000"/>
              </a:lnSpc>
              <a:spcBef>
                <a:spcPts val="6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7pPr>
            <a:lvl8pPr indent="-228600" lvl="7" marL="3657600" marR="0" rtl="0" algn="ctr">
              <a:lnSpc>
                <a:spcPct val="100000"/>
              </a:lnSpc>
              <a:spcBef>
                <a:spcPts val="600"/>
              </a:spcBef>
              <a:spcAft>
                <a:spcPts val="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8pPr>
            <a:lvl9pPr indent="-228600" lvl="8" marL="4114800" marR="0" rtl="0" algn="ctr">
              <a:lnSpc>
                <a:spcPct val="100000"/>
              </a:lnSpc>
              <a:spcBef>
                <a:spcPts val="600"/>
              </a:spcBef>
              <a:spcAft>
                <a:spcPts val="60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9pPr>
          </a:lstStyle>
          <a:p/>
        </p:txBody>
      </p:sp>
      <p:sp>
        <p:nvSpPr>
          <p:cNvPr id="645" name="Google Shape;645;p80"/>
          <p:cNvSpPr txBox="1"/>
          <p:nvPr>
            <p:ph idx="14" type="body"/>
          </p:nvPr>
        </p:nvSpPr>
        <p:spPr>
          <a:xfrm>
            <a:off x="3333545" y="2496408"/>
            <a:ext cx="2671200" cy="3630105"/>
          </a:xfrm>
          <a:prstGeom prst="rect">
            <a:avLst/>
          </a:prstGeom>
          <a:noFill/>
          <a:ln>
            <a:noFill/>
          </a:ln>
        </p:spPr>
        <p:txBody>
          <a:bodyPr anchorCtr="0" anchor="t" bIns="180000" lIns="180000" spcFirstLastPara="1" rIns="180000" wrap="square" tIns="180000">
            <a:noAutofit/>
          </a:bodyPr>
          <a:lstStyle>
            <a:lvl1pPr indent="-228600" lvl="0" marL="4572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ctr">
              <a:lnSpc>
                <a:spcPct val="100000"/>
              </a:lnSpc>
              <a:spcBef>
                <a:spcPts val="600"/>
              </a:spcBef>
              <a:spcAft>
                <a:spcPts val="0"/>
              </a:spcAft>
              <a:buClr>
                <a:schemeClr val="accent1"/>
              </a:buClr>
              <a:buSzPts val="840"/>
              <a:buFont typeface="Noto Sans Symbols"/>
              <a:buNone/>
              <a:defRPr b="1" i="0" sz="1200" u="none" cap="none" strike="noStrike">
                <a:solidFill>
                  <a:schemeClr val="accent1"/>
                </a:solidFill>
                <a:latin typeface="Trebuchet MS"/>
                <a:ea typeface="Trebuchet MS"/>
                <a:cs typeface="Trebuchet MS"/>
                <a:sym typeface="Trebuchet MS"/>
              </a:defRPr>
            </a:lvl2pPr>
            <a:lvl3pPr indent="-228600" lvl="2" marL="1371600" marR="0" rtl="0" algn="ctr">
              <a:lnSpc>
                <a:spcPct val="100000"/>
              </a:lnSpc>
              <a:spcBef>
                <a:spcPts val="600"/>
              </a:spcBef>
              <a:spcAft>
                <a:spcPts val="0"/>
              </a:spcAft>
              <a:buClr>
                <a:schemeClr val="dk2"/>
              </a:buClr>
              <a:buSzPts val="1200"/>
              <a:buFont typeface="Trebuchet MS"/>
              <a:buNone/>
              <a:defRPr b="0" i="0" sz="1200" u="none" cap="none" strike="noStrike">
                <a:solidFill>
                  <a:schemeClr val="accent1"/>
                </a:solidFill>
                <a:latin typeface="Trebuchet MS"/>
                <a:ea typeface="Trebuchet MS"/>
                <a:cs typeface="Trebuchet MS"/>
                <a:sym typeface="Trebuchet MS"/>
              </a:defRPr>
            </a:lvl3pPr>
            <a:lvl4pPr indent="-228600" lvl="3" marL="1828800" marR="0" rtl="0" algn="ctr">
              <a:lnSpc>
                <a:spcPct val="100000"/>
              </a:lnSpc>
              <a:spcBef>
                <a:spcPts val="600"/>
              </a:spcBef>
              <a:spcAft>
                <a:spcPts val="0"/>
              </a:spcAft>
              <a:buClr>
                <a:schemeClr val="dk2"/>
              </a:buClr>
              <a:buSzPts val="1200"/>
              <a:buFont typeface="Trebuchet MS"/>
              <a:buNone/>
              <a:defRPr b="1" i="0" sz="1200" u="none" cap="none" strike="noStrike">
                <a:solidFill>
                  <a:schemeClr val="dk2"/>
                </a:solidFill>
                <a:latin typeface="Trebuchet MS"/>
                <a:ea typeface="Trebuchet MS"/>
                <a:cs typeface="Trebuchet MS"/>
                <a:sym typeface="Trebuchet MS"/>
              </a:defRPr>
            </a:lvl4pPr>
            <a:lvl5pPr indent="-271272" lvl="4" marL="2286000" marR="0" rtl="0" algn="ctr">
              <a:lnSpc>
                <a:spcPct val="100000"/>
              </a:lnSpc>
              <a:spcBef>
                <a:spcPts val="600"/>
              </a:spcBef>
              <a:spcAft>
                <a:spcPts val="0"/>
              </a:spcAft>
              <a:buClr>
                <a:schemeClr val="dk2"/>
              </a:buClr>
              <a:buSzPts val="672"/>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ctr">
              <a:lnSpc>
                <a:spcPct val="100000"/>
              </a:lnSpc>
              <a:spcBef>
                <a:spcPts val="600"/>
              </a:spcBef>
              <a:spcAft>
                <a:spcPts val="0"/>
              </a:spcAft>
              <a:buClr>
                <a:schemeClr val="accent1"/>
              </a:buClr>
              <a:buSzPts val="1280"/>
              <a:buFont typeface="Noto Sans Symbols"/>
              <a:buNone/>
              <a:defRPr b="0" i="0" sz="1600" u="none" cap="none" strike="noStrike">
                <a:solidFill>
                  <a:schemeClr val="dk2"/>
                </a:solidFill>
                <a:latin typeface="Trebuchet MS"/>
                <a:ea typeface="Trebuchet MS"/>
                <a:cs typeface="Trebuchet MS"/>
                <a:sym typeface="Trebuchet MS"/>
              </a:defRPr>
            </a:lvl6pPr>
            <a:lvl7pPr indent="-228600" lvl="6" marL="3200400" marR="0" rtl="0" algn="ctr">
              <a:lnSpc>
                <a:spcPct val="100000"/>
              </a:lnSpc>
              <a:spcBef>
                <a:spcPts val="6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7pPr>
            <a:lvl8pPr indent="-228600" lvl="7" marL="3657600" marR="0" rtl="0" algn="ctr">
              <a:lnSpc>
                <a:spcPct val="100000"/>
              </a:lnSpc>
              <a:spcBef>
                <a:spcPts val="600"/>
              </a:spcBef>
              <a:spcAft>
                <a:spcPts val="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8pPr>
            <a:lvl9pPr indent="-228600" lvl="8" marL="4114800" marR="0" rtl="0" algn="ctr">
              <a:lnSpc>
                <a:spcPct val="100000"/>
              </a:lnSpc>
              <a:spcBef>
                <a:spcPts val="600"/>
              </a:spcBef>
              <a:spcAft>
                <a:spcPts val="60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9pPr>
          </a:lstStyle>
          <a:p/>
        </p:txBody>
      </p:sp>
      <p:sp>
        <p:nvSpPr>
          <p:cNvPr id="646" name="Google Shape;646;p80"/>
          <p:cNvSpPr txBox="1"/>
          <p:nvPr>
            <p:ph idx="15" type="body"/>
          </p:nvPr>
        </p:nvSpPr>
        <p:spPr>
          <a:xfrm>
            <a:off x="484229" y="2496409"/>
            <a:ext cx="2671200" cy="3630101"/>
          </a:xfrm>
          <a:prstGeom prst="rect">
            <a:avLst/>
          </a:prstGeom>
          <a:noFill/>
          <a:ln>
            <a:noFill/>
          </a:ln>
        </p:spPr>
        <p:txBody>
          <a:bodyPr anchorCtr="0" anchor="t" bIns="180000" lIns="180000" spcFirstLastPara="1" rIns="180000" wrap="square" tIns="180000">
            <a:noAutofit/>
          </a:bodyPr>
          <a:lstStyle>
            <a:lvl1pPr indent="-228600" lvl="0" marL="4572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ctr">
              <a:lnSpc>
                <a:spcPct val="100000"/>
              </a:lnSpc>
              <a:spcBef>
                <a:spcPts val="600"/>
              </a:spcBef>
              <a:spcAft>
                <a:spcPts val="0"/>
              </a:spcAft>
              <a:buClr>
                <a:schemeClr val="accent1"/>
              </a:buClr>
              <a:buSzPts val="840"/>
              <a:buFont typeface="Noto Sans Symbols"/>
              <a:buNone/>
              <a:defRPr b="1" i="0" sz="1200" u="none" cap="none" strike="noStrike">
                <a:solidFill>
                  <a:schemeClr val="accent1"/>
                </a:solidFill>
                <a:latin typeface="Trebuchet MS"/>
                <a:ea typeface="Trebuchet MS"/>
                <a:cs typeface="Trebuchet MS"/>
                <a:sym typeface="Trebuchet MS"/>
              </a:defRPr>
            </a:lvl2pPr>
            <a:lvl3pPr indent="-228600" lvl="2" marL="1371600" marR="0" rtl="0" algn="ctr">
              <a:lnSpc>
                <a:spcPct val="100000"/>
              </a:lnSpc>
              <a:spcBef>
                <a:spcPts val="600"/>
              </a:spcBef>
              <a:spcAft>
                <a:spcPts val="0"/>
              </a:spcAft>
              <a:buClr>
                <a:schemeClr val="dk2"/>
              </a:buClr>
              <a:buSzPts val="1200"/>
              <a:buFont typeface="Trebuchet MS"/>
              <a:buNone/>
              <a:defRPr b="0" i="0" sz="1200" u="none" cap="none" strike="noStrike">
                <a:solidFill>
                  <a:schemeClr val="accent1"/>
                </a:solidFill>
                <a:latin typeface="Trebuchet MS"/>
                <a:ea typeface="Trebuchet MS"/>
                <a:cs typeface="Trebuchet MS"/>
                <a:sym typeface="Trebuchet MS"/>
              </a:defRPr>
            </a:lvl3pPr>
            <a:lvl4pPr indent="-228600" lvl="3" marL="1828800" marR="0" rtl="0" algn="ctr">
              <a:lnSpc>
                <a:spcPct val="100000"/>
              </a:lnSpc>
              <a:spcBef>
                <a:spcPts val="600"/>
              </a:spcBef>
              <a:spcAft>
                <a:spcPts val="0"/>
              </a:spcAft>
              <a:buClr>
                <a:schemeClr val="dk2"/>
              </a:buClr>
              <a:buSzPts val="1200"/>
              <a:buFont typeface="Trebuchet MS"/>
              <a:buNone/>
              <a:defRPr b="1" i="0" sz="1200" u="none" cap="none" strike="noStrike">
                <a:solidFill>
                  <a:schemeClr val="dk2"/>
                </a:solidFill>
                <a:latin typeface="Trebuchet MS"/>
                <a:ea typeface="Trebuchet MS"/>
                <a:cs typeface="Trebuchet MS"/>
                <a:sym typeface="Trebuchet MS"/>
              </a:defRPr>
            </a:lvl4pPr>
            <a:lvl5pPr indent="-228600" lvl="4" marL="2286000" marR="0" rtl="0" algn="ctr">
              <a:lnSpc>
                <a:spcPct val="100000"/>
              </a:lnSpc>
              <a:spcBef>
                <a:spcPts val="600"/>
              </a:spcBef>
              <a:spcAft>
                <a:spcPts val="0"/>
              </a:spcAft>
              <a:buClr>
                <a:schemeClr val="dk2"/>
              </a:buClr>
              <a:buSzPts val="504"/>
              <a:buFont typeface="Noto Sans Symbols"/>
              <a:buNone/>
              <a:defRPr b="0" i="0" sz="1200" u="none" cap="none" strike="noStrike">
                <a:solidFill>
                  <a:schemeClr val="dk2"/>
                </a:solidFill>
                <a:latin typeface="Trebuchet MS"/>
                <a:ea typeface="Trebuchet MS"/>
                <a:cs typeface="Trebuchet MS"/>
                <a:sym typeface="Trebuchet MS"/>
              </a:defRPr>
            </a:lvl5pPr>
            <a:lvl6pPr indent="-228600" lvl="5" marL="2743200" marR="0" rtl="0" algn="ctr">
              <a:lnSpc>
                <a:spcPct val="100000"/>
              </a:lnSpc>
              <a:spcBef>
                <a:spcPts val="600"/>
              </a:spcBef>
              <a:spcAft>
                <a:spcPts val="0"/>
              </a:spcAft>
              <a:buClr>
                <a:schemeClr val="accent1"/>
              </a:buClr>
              <a:buSzPts val="1280"/>
              <a:buFont typeface="Noto Sans Symbols"/>
              <a:buNone/>
              <a:defRPr b="0" i="0" sz="1600" u="none" cap="none" strike="noStrike">
                <a:solidFill>
                  <a:schemeClr val="dk2"/>
                </a:solidFill>
                <a:latin typeface="Trebuchet MS"/>
                <a:ea typeface="Trebuchet MS"/>
                <a:cs typeface="Trebuchet MS"/>
                <a:sym typeface="Trebuchet MS"/>
              </a:defRPr>
            </a:lvl6pPr>
            <a:lvl7pPr indent="-228600" lvl="6" marL="3200400" marR="0" rtl="0" algn="ctr">
              <a:lnSpc>
                <a:spcPct val="100000"/>
              </a:lnSpc>
              <a:spcBef>
                <a:spcPts val="6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7pPr>
            <a:lvl8pPr indent="-228600" lvl="7" marL="3657600" marR="0" rtl="0" algn="ctr">
              <a:lnSpc>
                <a:spcPct val="100000"/>
              </a:lnSpc>
              <a:spcBef>
                <a:spcPts val="600"/>
              </a:spcBef>
              <a:spcAft>
                <a:spcPts val="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8pPr>
            <a:lvl9pPr indent="-228600" lvl="8" marL="4114800" marR="0" rtl="0" algn="ctr">
              <a:lnSpc>
                <a:spcPct val="100000"/>
              </a:lnSpc>
              <a:spcBef>
                <a:spcPts val="600"/>
              </a:spcBef>
              <a:spcAft>
                <a:spcPts val="60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9pPr>
          </a:lstStyle>
          <a:p/>
        </p:txBody>
      </p:sp>
      <p:sp>
        <p:nvSpPr>
          <p:cNvPr id="647" name="Google Shape;647;p80"/>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5 items (icons)">
  <p:cSld name="index 5 items (icons)">
    <p:spTree>
      <p:nvGrpSpPr>
        <p:cNvPr id="648" name="Shape 648"/>
        <p:cNvGrpSpPr/>
        <p:nvPr/>
      </p:nvGrpSpPr>
      <p:grpSpPr>
        <a:xfrm>
          <a:off x="0" y="0"/>
          <a:ext cx="0" cy="0"/>
          <a:chOff x="0" y="0"/>
          <a:chExt cx="0" cy="0"/>
        </a:xfrm>
      </p:grpSpPr>
      <p:sp>
        <p:nvSpPr>
          <p:cNvPr id="649" name="Google Shape;649;p81"/>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650" name="Google Shape;650;p81"/>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 name="Google Shape;651;p81"/>
          <p:cNvSpPr/>
          <p:nvPr/>
        </p:nvSpPr>
        <p:spPr>
          <a:xfrm>
            <a:off x="9604576" y="1082602"/>
            <a:ext cx="2098800" cy="5046736"/>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52" name="Google Shape;652;p81"/>
          <p:cNvSpPr/>
          <p:nvPr/>
        </p:nvSpPr>
        <p:spPr>
          <a:xfrm>
            <a:off x="7324687" y="1079777"/>
            <a:ext cx="2098800" cy="5046736"/>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53" name="Google Shape;653;p81"/>
          <p:cNvSpPr/>
          <p:nvPr/>
        </p:nvSpPr>
        <p:spPr>
          <a:xfrm>
            <a:off x="5044799" y="1082602"/>
            <a:ext cx="2098800" cy="5046736"/>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54" name="Google Shape;654;p81"/>
          <p:cNvSpPr/>
          <p:nvPr/>
        </p:nvSpPr>
        <p:spPr>
          <a:xfrm>
            <a:off x="2764911" y="1079777"/>
            <a:ext cx="2098800" cy="5046736"/>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55" name="Google Shape;655;p81"/>
          <p:cNvSpPr/>
          <p:nvPr/>
        </p:nvSpPr>
        <p:spPr>
          <a:xfrm>
            <a:off x="485023" y="1079777"/>
            <a:ext cx="2098800" cy="5046736"/>
          </a:xfrm>
          <a:prstGeom prst="rect">
            <a:avLst/>
          </a:prstGeom>
          <a:solidFill>
            <a:srgbClr val="F2F2F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656" name="Google Shape;656;p81"/>
          <p:cNvSpPr txBox="1"/>
          <p:nvPr>
            <p:ph idx="1" type="body"/>
          </p:nvPr>
        </p:nvSpPr>
        <p:spPr>
          <a:xfrm>
            <a:off x="10185976" y="1317807"/>
            <a:ext cx="936000" cy="936000"/>
          </a:xfrm>
          <a:prstGeom prst="rect">
            <a:avLst/>
          </a:pr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800"/>
              <a:buFont typeface="Arial"/>
              <a:buNone/>
              <a:defRPr b="0" i="0" sz="800" u="none" cap="none" strike="noStrike">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57" name="Google Shape;657;p81"/>
          <p:cNvSpPr txBox="1"/>
          <p:nvPr>
            <p:ph idx="2" type="body"/>
          </p:nvPr>
        </p:nvSpPr>
        <p:spPr>
          <a:xfrm>
            <a:off x="7906087" y="1317807"/>
            <a:ext cx="936000" cy="936000"/>
          </a:xfrm>
          <a:prstGeom prst="rect">
            <a:avLst/>
          </a:pr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800"/>
              <a:buFont typeface="Arial"/>
              <a:buNone/>
              <a:defRPr b="0" i="0" sz="800" u="none" cap="none" strike="noStrike">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58" name="Google Shape;658;p81"/>
          <p:cNvSpPr txBox="1"/>
          <p:nvPr>
            <p:ph idx="3" type="body"/>
          </p:nvPr>
        </p:nvSpPr>
        <p:spPr>
          <a:xfrm>
            <a:off x="5626199" y="1317807"/>
            <a:ext cx="936000" cy="936000"/>
          </a:xfrm>
          <a:prstGeom prst="rect">
            <a:avLst/>
          </a:pr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800"/>
              <a:buFont typeface="Arial"/>
              <a:buNone/>
              <a:defRPr b="0" i="0" sz="800" u="none" cap="none" strike="noStrike">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59" name="Google Shape;659;p81"/>
          <p:cNvSpPr txBox="1"/>
          <p:nvPr>
            <p:ph idx="4" type="body"/>
          </p:nvPr>
        </p:nvSpPr>
        <p:spPr>
          <a:xfrm>
            <a:off x="3346311" y="1317807"/>
            <a:ext cx="936000" cy="936000"/>
          </a:xfrm>
          <a:prstGeom prst="rect">
            <a:avLst/>
          </a:pr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800"/>
              <a:buFont typeface="Arial"/>
              <a:buNone/>
              <a:defRPr b="0" i="0" sz="800" u="none" cap="none" strike="noStrike">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60" name="Google Shape;660;p81"/>
          <p:cNvSpPr txBox="1"/>
          <p:nvPr>
            <p:ph idx="5" type="body"/>
          </p:nvPr>
        </p:nvSpPr>
        <p:spPr>
          <a:xfrm>
            <a:off x="1066423" y="1317807"/>
            <a:ext cx="936000" cy="936000"/>
          </a:xfrm>
          <a:prstGeom prst="rect">
            <a:avLst/>
          </a:pr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800"/>
              <a:buFont typeface="Arial"/>
              <a:buNone/>
              <a:defRPr b="0" i="0" sz="800" u="none" cap="none" strike="noStrike">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61" name="Google Shape;661;p81"/>
          <p:cNvSpPr/>
          <p:nvPr>
            <p:ph idx="6" type="pic"/>
          </p:nvPr>
        </p:nvSpPr>
        <p:spPr>
          <a:xfrm>
            <a:off x="10293976" y="1425807"/>
            <a:ext cx="720000" cy="720000"/>
          </a:xfrm>
          <a:prstGeom prst="ellipse">
            <a:avLst/>
          </a:prstGeom>
          <a:noFill/>
          <a:ln>
            <a:noFill/>
          </a:ln>
        </p:spPr>
      </p:sp>
      <p:sp>
        <p:nvSpPr>
          <p:cNvPr id="662" name="Google Shape;662;p81"/>
          <p:cNvSpPr/>
          <p:nvPr>
            <p:ph idx="7" type="pic"/>
          </p:nvPr>
        </p:nvSpPr>
        <p:spPr>
          <a:xfrm>
            <a:off x="8014087" y="1425807"/>
            <a:ext cx="720000" cy="720000"/>
          </a:xfrm>
          <a:prstGeom prst="ellipse">
            <a:avLst/>
          </a:prstGeom>
          <a:noFill/>
          <a:ln>
            <a:noFill/>
          </a:ln>
        </p:spPr>
      </p:sp>
      <p:sp>
        <p:nvSpPr>
          <p:cNvPr id="663" name="Google Shape;663;p81"/>
          <p:cNvSpPr/>
          <p:nvPr>
            <p:ph idx="8" type="pic"/>
          </p:nvPr>
        </p:nvSpPr>
        <p:spPr>
          <a:xfrm>
            <a:off x="5734199" y="1425807"/>
            <a:ext cx="720000" cy="720000"/>
          </a:xfrm>
          <a:prstGeom prst="ellipse">
            <a:avLst/>
          </a:prstGeom>
          <a:noFill/>
          <a:ln>
            <a:noFill/>
          </a:ln>
        </p:spPr>
      </p:sp>
      <p:sp>
        <p:nvSpPr>
          <p:cNvPr id="664" name="Google Shape;664;p81"/>
          <p:cNvSpPr/>
          <p:nvPr>
            <p:ph idx="9" type="pic"/>
          </p:nvPr>
        </p:nvSpPr>
        <p:spPr>
          <a:xfrm>
            <a:off x="3454311" y="1425807"/>
            <a:ext cx="720000" cy="720000"/>
          </a:xfrm>
          <a:prstGeom prst="ellipse">
            <a:avLst/>
          </a:prstGeom>
          <a:noFill/>
          <a:ln>
            <a:noFill/>
          </a:ln>
        </p:spPr>
      </p:sp>
      <p:sp>
        <p:nvSpPr>
          <p:cNvPr id="665" name="Google Shape;665;p81"/>
          <p:cNvSpPr/>
          <p:nvPr>
            <p:ph idx="13" type="pic"/>
          </p:nvPr>
        </p:nvSpPr>
        <p:spPr>
          <a:xfrm>
            <a:off x="1174423" y="1425807"/>
            <a:ext cx="720000" cy="720000"/>
          </a:xfrm>
          <a:prstGeom prst="ellipse">
            <a:avLst/>
          </a:prstGeom>
          <a:noFill/>
          <a:ln>
            <a:noFill/>
          </a:ln>
        </p:spPr>
      </p:sp>
      <p:sp>
        <p:nvSpPr>
          <p:cNvPr id="666" name="Google Shape;666;p81"/>
          <p:cNvSpPr txBox="1"/>
          <p:nvPr>
            <p:ph idx="14" type="body"/>
          </p:nvPr>
        </p:nvSpPr>
        <p:spPr>
          <a:xfrm>
            <a:off x="9604576" y="2622177"/>
            <a:ext cx="2098800" cy="3507161"/>
          </a:xfrm>
          <a:prstGeom prst="rect">
            <a:avLst/>
          </a:prstGeom>
          <a:noFill/>
          <a:ln>
            <a:noFill/>
          </a:ln>
        </p:spPr>
        <p:txBody>
          <a:bodyPr anchorCtr="0" anchor="t" bIns="180000" lIns="180000" spcFirstLastPara="1" rIns="180000" wrap="square" tIns="180000">
            <a:noAutofit/>
          </a:bodyPr>
          <a:lstStyle>
            <a:lvl1pPr indent="-228600" lvl="0" marL="4572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ctr">
              <a:lnSpc>
                <a:spcPct val="100000"/>
              </a:lnSpc>
              <a:spcBef>
                <a:spcPts val="600"/>
              </a:spcBef>
              <a:spcAft>
                <a:spcPts val="0"/>
              </a:spcAft>
              <a:buClr>
                <a:schemeClr val="accent1"/>
              </a:buClr>
              <a:buSzPts val="840"/>
              <a:buFont typeface="Noto Sans Symbols"/>
              <a:buNone/>
              <a:defRPr b="1" i="0" sz="1200" u="none" cap="none" strike="noStrike">
                <a:solidFill>
                  <a:schemeClr val="accent1"/>
                </a:solidFill>
                <a:latin typeface="Trebuchet MS"/>
                <a:ea typeface="Trebuchet MS"/>
                <a:cs typeface="Trebuchet MS"/>
                <a:sym typeface="Trebuchet MS"/>
              </a:defRPr>
            </a:lvl2pPr>
            <a:lvl3pPr indent="-228600" lvl="2" marL="1371600" marR="0" rtl="0" algn="ctr">
              <a:lnSpc>
                <a:spcPct val="100000"/>
              </a:lnSpc>
              <a:spcBef>
                <a:spcPts val="600"/>
              </a:spcBef>
              <a:spcAft>
                <a:spcPts val="0"/>
              </a:spcAft>
              <a:buClr>
                <a:schemeClr val="dk2"/>
              </a:buClr>
              <a:buSzPts val="1200"/>
              <a:buFont typeface="Trebuchet MS"/>
              <a:buNone/>
              <a:defRPr b="0" i="0" sz="1200" u="none" cap="none" strike="noStrike">
                <a:solidFill>
                  <a:schemeClr val="accent1"/>
                </a:solidFill>
                <a:latin typeface="Trebuchet MS"/>
                <a:ea typeface="Trebuchet MS"/>
                <a:cs typeface="Trebuchet MS"/>
                <a:sym typeface="Trebuchet MS"/>
              </a:defRPr>
            </a:lvl3pPr>
            <a:lvl4pPr indent="-228600" lvl="3" marL="1828800" marR="0" rtl="0" algn="ctr">
              <a:lnSpc>
                <a:spcPct val="100000"/>
              </a:lnSpc>
              <a:spcBef>
                <a:spcPts val="600"/>
              </a:spcBef>
              <a:spcAft>
                <a:spcPts val="0"/>
              </a:spcAft>
              <a:buClr>
                <a:schemeClr val="dk2"/>
              </a:buClr>
              <a:buSzPts val="1200"/>
              <a:buFont typeface="Trebuchet MS"/>
              <a:buNone/>
              <a:defRPr b="1" i="0" sz="1200" u="none" cap="none" strike="noStrike">
                <a:solidFill>
                  <a:schemeClr val="dk2"/>
                </a:solidFill>
                <a:latin typeface="Trebuchet MS"/>
                <a:ea typeface="Trebuchet MS"/>
                <a:cs typeface="Trebuchet MS"/>
                <a:sym typeface="Trebuchet MS"/>
              </a:defRPr>
            </a:lvl4pPr>
            <a:lvl5pPr indent="-271272" lvl="4" marL="2286000" marR="0" rtl="0" algn="ctr">
              <a:lnSpc>
                <a:spcPct val="100000"/>
              </a:lnSpc>
              <a:spcBef>
                <a:spcPts val="600"/>
              </a:spcBef>
              <a:spcAft>
                <a:spcPts val="0"/>
              </a:spcAft>
              <a:buClr>
                <a:schemeClr val="dk2"/>
              </a:buClr>
              <a:buSzPts val="672"/>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ctr">
              <a:lnSpc>
                <a:spcPct val="100000"/>
              </a:lnSpc>
              <a:spcBef>
                <a:spcPts val="600"/>
              </a:spcBef>
              <a:spcAft>
                <a:spcPts val="0"/>
              </a:spcAft>
              <a:buClr>
                <a:schemeClr val="accent1"/>
              </a:buClr>
              <a:buSzPts val="1280"/>
              <a:buFont typeface="Noto Sans Symbols"/>
              <a:buNone/>
              <a:defRPr b="0" i="0" sz="1600" u="none" cap="none" strike="noStrike">
                <a:solidFill>
                  <a:schemeClr val="dk2"/>
                </a:solidFill>
                <a:latin typeface="Trebuchet MS"/>
                <a:ea typeface="Trebuchet MS"/>
                <a:cs typeface="Trebuchet MS"/>
                <a:sym typeface="Trebuchet MS"/>
              </a:defRPr>
            </a:lvl6pPr>
            <a:lvl7pPr indent="-228600" lvl="6" marL="3200400" marR="0" rtl="0" algn="ctr">
              <a:lnSpc>
                <a:spcPct val="100000"/>
              </a:lnSpc>
              <a:spcBef>
                <a:spcPts val="6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7pPr>
            <a:lvl8pPr indent="-228600" lvl="7" marL="3657600" marR="0" rtl="0" algn="ctr">
              <a:lnSpc>
                <a:spcPct val="100000"/>
              </a:lnSpc>
              <a:spcBef>
                <a:spcPts val="600"/>
              </a:spcBef>
              <a:spcAft>
                <a:spcPts val="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8pPr>
            <a:lvl9pPr indent="-228600" lvl="8" marL="4114800" marR="0" rtl="0" algn="ctr">
              <a:lnSpc>
                <a:spcPct val="100000"/>
              </a:lnSpc>
              <a:spcBef>
                <a:spcPts val="600"/>
              </a:spcBef>
              <a:spcAft>
                <a:spcPts val="60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9pPr>
          </a:lstStyle>
          <a:p/>
        </p:txBody>
      </p:sp>
      <p:sp>
        <p:nvSpPr>
          <p:cNvPr id="667" name="Google Shape;667;p81"/>
          <p:cNvSpPr txBox="1"/>
          <p:nvPr>
            <p:ph idx="15" type="body"/>
          </p:nvPr>
        </p:nvSpPr>
        <p:spPr>
          <a:xfrm>
            <a:off x="7324490" y="2619352"/>
            <a:ext cx="2098800" cy="3507161"/>
          </a:xfrm>
          <a:prstGeom prst="rect">
            <a:avLst/>
          </a:prstGeom>
          <a:noFill/>
          <a:ln>
            <a:noFill/>
          </a:ln>
        </p:spPr>
        <p:txBody>
          <a:bodyPr anchorCtr="0" anchor="t" bIns="180000" lIns="180000" spcFirstLastPara="1" rIns="180000" wrap="square" tIns="180000">
            <a:noAutofit/>
          </a:bodyPr>
          <a:lstStyle>
            <a:lvl1pPr indent="-228600" lvl="0" marL="4572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ctr">
              <a:lnSpc>
                <a:spcPct val="100000"/>
              </a:lnSpc>
              <a:spcBef>
                <a:spcPts val="600"/>
              </a:spcBef>
              <a:spcAft>
                <a:spcPts val="0"/>
              </a:spcAft>
              <a:buClr>
                <a:schemeClr val="accent1"/>
              </a:buClr>
              <a:buSzPts val="840"/>
              <a:buFont typeface="Noto Sans Symbols"/>
              <a:buNone/>
              <a:defRPr b="1" i="0" sz="1200" u="none" cap="none" strike="noStrike">
                <a:solidFill>
                  <a:schemeClr val="accent1"/>
                </a:solidFill>
                <a:latin typeface="Trebuchet MS"/>
                <a:ea typeface="Trebuchet MS"/>
                <a:cs typeface="Trebuchet MS"/>
                <a:sym typeface="Trebuchet MS"/>
              </a:defRPr>
            </a:lvl2pPr>
            <a:lvl3pPr indent="-228600" lvl="2" marL="1371600" marR="0" rtl="0" algn="ctr">
              <a:lnSpc>
                <a:spcPct val="100000"/>
              </a:lnSpc>
              <a:spcBef>
                <a:spcPts val="600"/>
              </a:spcBef>
              <a:spcAft>
                <a:spcPts val="0"/>
              </a:spcAft>
              <a:buClr>
                <a:schemeClr val="dk2"/>
              </a:buClr>
              <a:buSzPts val="1200"/>
              <a:buFont typeface="Trebuchet MS"/>
              <a:buNone/>
              <a:defRPr b="0" i="0" sz="1200" u="none" cap="none" strike="noStrike">
                <a:solidFill>
                  <a:schemeClr val="accent1"/>
                </a:solidFill>
                <a:latin typeface="Trebuchet MS"/>
                <a:ea typeface="Trebuchet MS"/>
                <a:cs typeface="Trebuchet MS"/>
                <a:sym typeface="Trebuchet MS"/>
              </a:defRPr>
            </a:lvl3pPr>
            <a:lvl4pPr indent="-228600" lvl="3" marL="1828800" marR="0" rtl="0" algn="ctr">
              <a:lnSpc>
                <a:spcPct val="100000"/>
              </a:lnSpc>
              <a:spcBef>
                <a:spcPts val="600"/>
              </a:spcBef>
              <a:spcAft>
                <a:spcPts val="0"/>
              </a:spcAft>
              <a:buClr>
                <a:schemeClr val="dk2"/>
              </a:buClr>
              <a:buSzPts val="1200"/>
              <a:buFont typeface="Trebuchet MS"/>
              <a:buNone/>
              <a:defRPr b="1" i="0" sz="1200" u="none" cap="none" strike="noStrike">
                <a:solidFill>
                  <a:schemeClr val="dk2"/>
                </a:solidFill>
                <a:latin typeface="Trebuchet MS"/>
                <a:ea typeface="Trebuchet MS"/>
                <a:cs typeface="Trebuchet MS"/>
                <a:sym typeface="Trebuchet MS"/>
              </a:defRPr>
            </a:lvl4pPr>
            <a:lvl5pPr indent="-271272" lvl="4" marL="2286000" marR="0" rtl="0" algn="ctr">
              <a:lnSpc>
                <a:spcPct val="100000"/>
              </a:lnSpc>
              <a:spcBef>
                <a:spcPts val="600"/>
              </a:spcBef>
              <a:spcAft>
                <a:spcPts val="0"/>
              </a:spcAft>
              <a:buClr>
                <a:schemeClr val="dk2"/>
              </a:buClr>
              <a:buSzPts val="672"/>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ctr">
              <a:lnSpc>
                <a:spcPct val="100000"/>
              </a:lnSpc>
              <a:spcBef>
                <a:spcPts val="600"/>
              </a:spcBef>
              <a:spcAft>
                <a:spcPts val="0"/>
              </a:spcAft>
              <a:buClr>
                <a:schemeClr val="accent1"/>
              </a:buClr>
              <a:buSzPts val="1280"/>
              <a:buFont typeface="Noto Sans Symbols"/>
              <a:buNone/>
              <a:defRPr b="0" i="0" sz="1600" u="none" cap="none" strike="noStrike">
                <a:solidFill>
                  <a:schemeClr val="dk2"/>
                </a:solidFill>
                <a:latin typeface="Trebuchet MS"/>
                <a:ea typeface="Trebuchet MS"/>
                <a:cs typeface="Trebuchet MS"/>
                <a:sym typeface="Trebuchet MS"/>
              </a:defRPr>
            </a:lvl6pPr>
            <a:lvl7pPr indent="-228600" lvl="6" marL="3200400" marR="0" rtl="0" algn="ctr">
              <a:lnSpc>
                <a:spcPct val="100000"/>
              </a:lnSpc>
              <a:spcBef>
                <a:spcPts val="6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7pPr>
            <a:lvl8pPr indent="-228600" lvl="7" marL="3657600" marR="0" rtl="0" algn="ctr">
              <a:lnSpc>
                <a:spcPct val="100000"/>
              </a:lnSpc>
              <a:spcBef>
                <a:spcPts val="600"/>
              </a:spcBef>
              <a:spcAft>
                <a:spcPts val="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8pPr>
            <a:lvl9pPr indent="-228600" lvl="8" marL="4114800" marR="0" rtl="0" algn="ctr">
              <a:lnSpc>
                <a:spcPct val="100000"/>
              </a:lnSpc>
              <a:spcBef>
                <a:spcPts val="600"/>
              </a:spcBef>
              <a:spcAft>
                <a:spcPts val="60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9pPr>
          </a:lstStyle>
          <a:p/>
        </p:txBody>
      </p:sp>
      <p:sp>
        <p:nvSpPr>
          <p:cNvPr id="668" name="Google Shape;668;p81"/>
          <p:cNvSpPr txBox="1"/>
          <p:nvPr>
            <p:ph idx="16" type="body"/>
          </p:nvPr>
        </p:nvSpPr>
        <p:spPr>
          <a:xfrm>
            <a:off x="5044403" y="2619352"/>
            <a:ext cx="2098800" cy="3507161"/>
          </a:xfrm>
          <a:prstGeom prst="rect">
            <a:avLst/>
          </a:prstGeom>
          <a:noFill/>
          <a:ln>
            <a:noFill/>
          </a:ln>
        </p:spPr>
        <p:txBody>
          <a:bodyPr anchorCtr="0" anchor="t" bIns="180000" lIns="180000" spcFirstLastPara="1" rIns="180000" wrap="square" tIns="180000">
            <a:noAutofit/>
          </a:bodyPr>
          <a:lstStyle>
            <a:lvl1pPr indent="-228600" lvl="0" marL="4572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ctr">
              <a:lnSpc>
                <a:spcPct val="100000"/>
              </a:lnSpc>
              <a:spcBef>
                <a:spcPts val="600"/>
              </a:spcBef>
              <a:spcAft>
                <a:spcPts val="0"/>
              </a:spcAft>
              <a:buClr>
                <a:schemeClr val="accent1"/>
              </a:buClr>
              <a:buSzPts val="840"/>
              <a:buFont typeface="Noto Sans Symbols"/>
              <a:buNone/>
              <a:defRPr b="1" i="0" sz="1200" u="none" cap="none" strike="noStrike">
                <a:solidFill>
                  <a:schemeClr val="accent1"/>
                </a:solidFill>
                <a:latin typeface="Trebuchet MS"/>
                <a:ea typeface="Trebuchet MS"/>
                <a:cs typeface="Trebuchet MS"/>
                <a:sym typeface="Trebuchet MS"/>
              </a:defRPr>
            </a:lvl2pPr>
            <a:lvl3pPr indent="-228600" lvl="2" marL="1371600" marR="0" rtl="0" algn="ctr">
              <a:lnSpc>
                <a:spcPct val="100000"/>
              </a:lnSpc>
              <a:spcBef>
                <a:spcPts val="600"/>
              </a:spcBef>
              <a:spcAft>
                <a:spcPts val="0"/>
              </a:spcAft>
              <a:buClr>
                <a:schemeClr val="dk2"/>
              </a:buClr>
              <a:buSzPts val="1200"/>
              <a:buFont typeface="Trebuchet MS"/>
              <a:buNone/>
              <a:defRPr b="0" i="0" sz="1200" u="none" cap="none" strike="noStrike">
                <a:solidFill>
                  <a:schemeClr val="accent1"/>
                </a:solidFill>
                <a:latin typeface="Trebuchet MS"/>
                <a:ea typeface="Trebuchet MS"/>
                <a:cs typeface="Trebuchet MS"/>
                <a:sym typeface="Trebuchet MS"/>
              </a:defRPr>
            </a:lvl3pPr>
            <a:lvl4pPr indent="-228600" lvl="3" marL="1828800" marR="0" rtl="0" algn="ctr">
              <a:lnSpc>
                <a:spcPct val="100000"/>
              </a:lnSpc>
              <a:spcBef>
                <a:spcPts val="600"/>
              </a:spcBef>
              <a:spcAft>
                <a:spcPts val="0"/>
              </a:spcAft>
              <a:buClr>
                <a:schemeClr val="dk2"/>
              </a:buClr>
              <a:buSzPts val="1200"/>
              <a:buFont typeface="Trebuchet MS"/>
              <a:buNone/>
              <a:defRPr b="1" i="0" sz="1200" u="none" cap="none" strike="noStrike">
                <a:solidFill>
                  <a:schemeClr val="dk2"/>
                </a:solidFill>
                <a:latin typeface="Trebuchet MS"/>
                <a:ea typeface="Trebuchet MS"/>
                <a:cs typeface="Trebuchet MS"/>
                <a:sym typeface="Trebuchet MS"/>
              </a:defRPr>
            </a:lvl4pPr>
            <a:lvl5pPr indent="-271272" lvl="4" marL="2286000" marR="0" rtl="0" algn="ctr">
              <a:lnSpc>
                <a:spcPct val="100000"/>
              </a:lnSpc>
              <a:spcBef>
                <a:spcPts val="600"/>
              </a:spcBef>
              <a:spcAft>
                <a:spcPts val="0"/>
              </a:spcAft>
              <a:buClr>
                <a:schemeClr val="dk2"/>
              </a:buClr>
              <a:buSzPts val="672"/>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ctr">
              <a:lnSpc>
                <a:spcPct val="100000"/>
              </a:lnSpc>
              <a:spcBef>
                <a:spcPts val="600"/>
              </a:spcBef>
              <a:spcAft>
                <a:spcPts val="0"/>
              </a:spcAft>
              <a:buClr>
                <a:schemeClr val="accent1"/>
              </a:buClr>
              <a:buSzPts val="1280"/>
              <a:buFont typeface="Noto Sans Symbols"/>
              <a:buNone/>
              <a:defRPr b="0" i="0" sz="1600" u="none" cap="none" strike="noStrike">
                <a:solidFill>
                  <a:schemeClr val="dk2"/>
                </a:solidFill>
                <a:latin typeface="Trebuchet MS"/>
                <a:ea typeface="Trebuchet MS"/>
                <a:cs typeface="Trebuchet MS"/>
                <a:sym typeface="Trebuchet MS"/>
              </a:defRPr>
            </a:lvl6pPr>
            <a:lvl7pPr indent="-228600" lvl="6" marL="3200400" marR="0" rtl="0" algn="ctr">
              <a:lnSpc>
                <a:spcPct val="100000"/>
              </a:lnSpc>
              <a:spcBef>
                <a:spcPts val="6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7pPr>
            <a:lvl8pPr indent="-228600" lvl="7" marL="3657600" marR="0" rtl="0" algn="ctr">
              <a:lnSpc>
                <a:spcPct val="100000"/>
              </a:lnSpc>
              <a:spcBef>
                <a:spcPts val="600"/>
              </a:spcBef>
              <a:spcAft>
                <a:spcPts val="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8pPr>
            <a:lvl9pPr indent="-228600" lvl="8" marL="4114800" marR="0" rtl="0" algn="ctr">
              <a:lnSpc>
                <a:spcPct val="100000"/>
              </a:lnSpc>
              <a:spcBef>
                <a:spcPts val="600"/>
              </a:spcBef>
              <a:spcAft>
                <a:spcPts val="60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9pPr>
          </a:lstStyle>
          <a:p/>
        </p:txBody>
      </p:sp>
      <p:sp>
        <p:nvSpPr>
          <p:cNvPr id="669" name="Google Shape;669;p81"/>
          <p:cNvSpPr txBox="1"/>
          <p:nvPr>
            <p:ph idx="17" type="body"/>
          </p:nvPr>
        </p:nvSpPr>
        <p:spPr>
          <a:xfrm>
            <a:off x="2764316" y="2619352"/>
            <a:ext cx="2098800" cy="3507161"/>
          </a:xfrm>
          <a:prstGeom prst="rect">
            <a:avLst/>
          </a:prstGeom>
          <a:noFill/>
          <a:ln>
            <a:noFill/>
          </a:ln>
        </p:spPr>
        <p:txBody>
          <a:bodyPr anchorCtr="0" anchor="t" bIns="180000" lIns="180000" spcFirstLastPara="1" rIns="180000" wrap="square" tIns="180000">
            <a:noAutofit/>
          </a:bodyPr>
          <a:lstStyle>
            <a:lvl1pPr indent="-228600" lvl="0" marL="4572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ctr">
              <a:lnSpc>
                <a:spcPct val="100000"/>
              </a:lnSpc>
              <a:spcBef>
                <a:spcPts val="600"/>
              </a:spcBef>
              <a:spcAft>
                <a:spcPts val="0"/>
              </a:spcAft>
              <a:buClr>
                <a:schemeClr val="accent1"/>
              </a:buClr>
              <a:buSzPts val="840"/>
              <a:buFont typeface="Noto Sans Symbols"/>
              <a:buNone/>
              <a:defRPr b="1" i="0" sz="1200" u="none" cap="none" strike="noStrike">
                <a:solidFill>
                  <a:schemeClr val="accent1"/>
                </a:solidFill>
                <a:latin typeface="Trebuchet MS"/>
                <a:ea typeface="Trebuchet MS"/>
                <a:cs typeface="Trebuchet MS"/>
                <a:sym typeface="Trebuchet MS"/>
              </a:defRPr>
            </a:lvl2pPr>
            <a:lvl3pPr indent="-228600" lvl="2" marL="1371600" marR="0" rtl="0" algn="ctr">
              <a:lnSpc>
                <a:spcPct val="100000"/>
              </a:lnSpc>
              <a:spcBef>
                <a:spcPts val="600"/>
              </a:spcBef>
              <a:spcAft>
                <a:spcPts val="0"/>
              </a:spcAft>
              <a:buClr>
                <a:schemeClr val="dk2"/>
              </a:buClr>
              <a:buSzPts val="1200"/>
              <a:buFont typeface="Trebuchet MS"/>
              <a:buNone/>
              <a:defRPr b="0" i="0" sz="1200" u="none" cap="none" strike="noStrike">
                <a:solidFill>
                  <a:schemeClr val="accent1"/>
                </a:solidFill>
                <a:latin typeface="Trebuchet MS"/>
                <a:ea typeface="Trebuchet MS"/>
                <a:cs typeface="Trebuchet MS"/>
                <a:sym typeface="Trebuchet MS"/>
              </a:defRPr>
            </a:lvl3pPr>
            <a:lvl4pPr indent="-228600" lvl="3" marL="1828800" marR="0" rtl="0" algn="ctr">
              <a:lnSpc>
                <a:spcPct val="100000"/>
              </a:lnSpc>
              <a:spcBef>
                <a:spcPts val="600"/>
              </a:spcBef>
              <a:spcAft>
                <a:spcPts val="0"/>
              </a:spcAft>
              <a:buClr>
                <a:schemeClr val="dk2"/>
              </a:buClr>
              <a:buSzPts val="1200"/>
              <a:buFont typeface="Trebuchet MS"/>
              <a:buNone/>
              <a:defRPr b="1" i="0" sz="1200" u="none" cap="none" strike="noStrike">
                <a:solidFill>
                  <a:schemeClr val="dk2"/>
                </a:solidFill>
                <a:latin typeface="Trebuchet MS"/>
                <a:ea typeface="Trebuchet MS"/>
                <a:cs typeface="Trebuchet MS"/>
                <a:sym typeface="Trebuchet MS"/>
              </a:defRPr>
            </a:lvl4pPr>
            <a:lvl5pPr indent="-271272" lvl="4" marL="2286000" marR="0" rtl="0" algn="ctr">
              <a:lnSpc>
                <a:spcPct val="100000"/>
              </a:lnSpc>
              <a:spcBef>
                <a:spcPts val="600"/>
              </a:spcBef>
              <a:spcAft>
                <a:spcPts val="0"/>
              </a:spcAft>
              <a:buClr>
                <a:schemeClr val="dk2"/>
              </a:buClr>
              <a:buSzPts val="672"/>
              <a:buFont typeface="Noto Sans Symbols"/>
              <a:buChar char="🞆"/>
              <a:defRPr b="0" i="0" sz="1600" u="none" cap="none" strike="noStrike">
                <a:solidFill>
                  <a:schemeClr val="dk2"/>
                </a:solidFill>
                <a:latin typeface="Trebuchet MS"/>
                <a:ea typeface="Trebuchet MS"/>
                <a:cs typeface="Trebuchet MS"/>
                <a:sym typeface="Trebuchet MS"/>
              </a:defRPr>
            </a:lvl5pPr>
            <a:lvl6pPr indent="-228600" lvl="5" marL="2743200" marR="0" rtl="0" algn="ctr">
              <a:lnSpc>
                <a:spcPct val="100000"/>
              </a:lnSpc>
              <a:spcBef>
                <a:spcPts val="600"/>
              </a:spcBef>
              <a:spcAft>
                <a:spcPts val="0"/>
              </a:spcAft>
              <a:buClr>
                <a:schemeClr val="accent1"/>
              </a:buClr>
              <a:buSzPts val="1280"/>
              <a:buFont typeface="Noto Sans Symbols"/>
              <a:buNone/>
              <a:defRPr b="0" i="0" sz="1600" u="none" cap="none" strike="noStrike">
                <a:solidFill>
                  <a:schemeClr val="dk2"/>
                </a:solidFill>
                <a:latin typeface="Trebuchet MS"/>
                <a:ea typeface="Trebuchet MS"/>
                <a:cs typeface="Trebuchet MS"/>
                <a:sym typeface="Trebuchet MS"/>
              </a:defRPr>
            </a:lvl6pPr>
            <a:lvl7pPr indent="-228600" lvl="6" marL="3200400" marR="0" rtl="0" algn="ctr">
              <a:lnSpc>
                <a:spcPct val="100000"/>
              </a:lnSpc>
              <a:spcBef>
                <a:spcPts val="6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7pPr>
            <a:lvl8pPr indent="-228600" lvl="7" marL="3657600" marR="0" rtl="0" algn="ctr">
              <a:lnSpc>
                <a:spcPct val="100000"/>
              </a:lnSpc>
              <a:spcBef>
                <a:spcPts val="600"/>
              </a:spcBef>
              <a:spcAft>
                <a:spcPts val="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8pPr>
            <a:lvl9pPr indent="-228600" lvl="8" marL="4114800" marR="0" rtl="0" algn="ctr">
              <a:lnSpc>
                <a:spcPct val="100000"/>
              </a:lnSpc>
              <a:spcBef>
                <a:spcPts val="600"/>
              </a:spcBef>
              <a:spcAft>
                <a:spcPts val="60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9pPr>
          </a:lstStyle>
          <a:p/>
        </p:txBody>
      </p:sp>
      <p:sp>
        <p:nvSpPr>
          <p:cNvPr id="670" name="Google Shape;670;p81"/>
          <p:cNvSpPr txBox="1"/>
          <p:nvPr>
            <p:ph idx="18" type="body"/>
          </p:nvPr>
        </p:nvSpPr>
        <p:spPr>
          <a:xfrm>
            <a:off x="484229" y="2619353"/>
            <a:ext cx="2098800" cy="3507158"/>
          </a:xfrm>
          <a:prstGeom prst="rect">
            <a:avLst/>
          </a:prstGeom>
          <a:noFill/>
          <a:ln>
            <a:noFill/>
          </a:ln>
        </p:spPr>
        <p:txBody>
          <a:bodyPr anchorCtr="0" anchor="t" bIns="180000" lIns="180000" spcFirstLastPara="1" rIns="180000" wrap="square" tIns="180000">
            <a:noAutofit/>
          </a:bodyPr>
          <a:lstStyle>
            <a:lvl1pPr indent="-228600" lvl="0" marL="4572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ctr">
              <a:lnSpc>
                <a:spcPct val="100000"/>
              </a:lnSpc>
              <a:spcBef>
                <a:spcPts val="600"/>
              </a:spcBef>
              <a:spcAft>
                <a:spcPts val="0"/>
              </a:spcAft>
              <a:buClr>
                <a:schemeClr val="accent1"/>
              </a:buClr>
              <a:buSzPts val="840"/>
              <a:buFont typeface="Noto Sans Symbols"/>
              <a:buNone/>
              <a:defRPr b="1" i="0" sz="1200" u="none" cap="none" strike="noStrike">
                <a:solidFill>
                  <a:schemeClr val="accent1"/>
                </a:solidFill>
                <a:latin typeface="Trebuchet MS"/>
                <a:ea typeface="Trebuchet MS"/>
                <a:cs typeface="Trebuchet MS"/>
                <a:sym typeface="Trebuchet MS"/>
              </a:defRPr>
            </a:lvl2pPr>
            <a:lvl3pPr indent="-228600" lvl="2" marL="1371600" marR="0" rtl="0" algn="ctr">
              <a:lnSpc>
                <a:spcPct val="100000"/>
              </a:lnSpc>
              <a:spcBef>
                <a:spcPts val="600"/>
              </a:spcBef>
              <a:spcAft>
                <a:spcPts val="0"/>
              </a:spcAft>
              <a:buClr>
                <a:schemeClr val="dk2"/>
              </a:buClr>
              <a:buSzPts val="1200"/>
              <a:buFont typeface="Trebuchet MS"/>
              <a:buNone/>
              <a:defRPr b="0" i="0" sz="1200" u="none" cap="none" strike="noStrike">
                <a:solidFill>
                  <a:schemeClr val="accent1"/>
                </a:solidFill>
                <a:latin typeface="Trebuchet MS"/>
                <a:ea typeface="Trebuchet MS"/>
                <a:cs typeface="Trebuchet MS"/>
                <a:sym typeface="Trebuchet MS"/>
              </a:defRPr>
            </a:lvl3pPr>
            <a:lvl4pPr indent="-228600" lvl="3" marL="1828800" marR="0" rtl="0" algn="ctr">
              <a:lnSpc>
                <a:spcPct val="100000"/>
              </a:lnSpc>
              <a:spcBef>
                <a:spcPts val="600"/>
              </a:spcBef>
              <a:spcAft>
                <a:spcPts val="0"/>
              </a:spcAft>
              <a:buClr>
                <a:schemeClr val="dk2"/>
              </a:buClr>
              <a:buSzPts val="1200"/>
              <a:buFont typeface="Trebuchet MS"/>
              <a:buNone/>
              <a:defRPr b="1" i="0" sz="1200" u="none" cap="none" strike="noStrike">
                <a:solidFill>
                  <a:schemeClr val="dk2"/>
                </a:solidFill>
                <a:latin typeface="Trebuchet MS"/>
                <a:ea typeface="Trebuchet MS"/>
                <a:cs typeface="Trebuchet MS"/>
                <a:sym typeface="Trebuchet MS"/>
              </a:defRPr>
            </a:lvl4pPr>
            <a:lvl5pPr indent="-228600" lvl="4" marL="2286000" marR="0" rtl="0" algn="ctr">
              <a:lnSpc>
                <a:spcPct val="100000"/>
              </a:lnSpc>
              <a:spcBef>
                <a:spcPts val="600"/>
              </a:spcBef>
              <a:spcAft>
                <a:spcPts val="0"/>
              </a:spcAft>
              <a:buClr>
                <a:schemeClr val="dk2"/>
              </a:buClr>
              <a:buSzPts val="504"/>
              <a:buFont typeface="Noto Sans Symbols"/>
              <a:buNone/>
              <a:defRPr b="0" i="0" sz="1200" u="none" cap="none" strike="noStrike">
                <a:solidFill>
                  <a:schemeClr val="dk2"/>
                </a:solidFill>
                <a:latin typeface="Trebuchet MS"/>
                <a:ea typeface="Trebuchet MS"/>
                <a:cs typeface="Trebuchet MS"/>
                <a:sym typeface="Trebuchet MS"/>
              </a:defRPr>
            </a:lvl5pPr>
            <a:lvl6pPr indent="-228600" lvl="5" marL="2743200" marR="0" rtl="0" algn="ctr">
              <a:lnSpc>
                <a:spcPct val="100000"/>
              </a:lnSpc>
              <a:spcBef>
                <a:spcPts val="600"/>
              </a:spcBef>
              <a:spcAft>
                <a:spcPts val="0"/>
              </a:spcAft>
              <a:buClr>
                <a:schemeClr val="accent1"/>
              </a:buClr>
              <a:buSzPts val="1280"/>
              <a:buFont typeface="Noto Sans Symbols"/>
              <a:buNone/>
              <a:defRPr b="0" i="0" sz="1600" u="none" cap="none" strike="noStrike">
                <a:solidFill>
                  <a:schemeClr val="dk2"/>
                </a:solidFill>
                <a:latin typeface="Trebuchet MS"/>
                <a:ea typeface="Trebuchet MS"/>
                <a:cs typeface="Trebuchet MS"/>
                <a:sym typeface="Trebuchet MS"/>
              </a:defRPr>
            </a:lvl6pPr>
            <a:lvl7pPr indent="-228600" lvl="6" marL="3200400" marR="0" rtl="0" algn="ctr">
              <a:lnSpc>
                <a:spcPct val="100000"/>
              </a:lnSpc>
              <a:spcBef>
                <a:spcPts val="6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7pPr>
            <a:lvl8pPr indent="-228600" lvl="7" marL="3657600" marR="0" rtl="0" algn="ctr">
              <a:lnSpc>
                <a:spcPct val="100000"/>
              </a:lnSpc>
              <a:spcBef>
                <a:spcPts val="600"/>
              </a:spcBef>
              <a:spcAft>
                <a:spcPts val="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8pPr>
            <a:lvl9pPr indent="-228600" lvl="8" marL="4114800" marR="0" rtl="0" algn="ctr">
              <a:lnSpc>
                <a:spcPct val="100000"/>
              </a:lnSpc>
              <a:spcBef>
                <a:spcPts val="600"/>
              </a:spcBef>
              <a:spcAft>
                <a:spcPts val="600"/>
              </a:spcAft>
              <a:buClr>
                <a:schemeClr val="dk2"/>
              </a:buClr>
              <a:buSzPts val="900"/>
              <a:buFont typeface="Trebuchet MS"/>
              <a:buNone/>
              <a:defRPr b="0" i="0" sz="1200" u="none" cap="none" strike="noStrike">
                <a:solidFill>
                  <a:schemeClr val="dk2"/>
                </a:solidFill>
                <a:latin typeface="Trebuchet MS"/>
                <a:ea typeface="Trebuchet MS"/>
                <a:cs typeface="Trebuchet MS"/>
                <a:sym typeface="Trebuchet MS"/>
              </a:defRPr>
            </a:lvl9pPr>
          </a:lstStyle>
          <a:p/>
        </p:txBody>
      </p:sp>
      <p:sp>
        <p:nvSpPr>
          <p:cNvPr id="671" name="Google Shape;671;p81"/>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4 items (separate pictures)">
  <p:cSld name="index 4 items (separate pictures)">
    <p:spTree>
      <p:nvGrpSpPr>
        <p:cNvPr id="672" name="Shape 672"/>
        <p:cNvGrpSpPr/>
        <p:nvPr/>
      </p:nvGrpSpPr>
      <p:grpSpPr>
        <a:xfrm>
          <a:off x="0" y="0"/>
          <a:ext cx="0" cy="0"/>
          <a:chOff x="0" y="0"/>
          <a:chExt cx="0" cy="0"/>
        </a:xfrm>
      </p:grpSpPr>
      <p:sp>
        <p:nvSpPr>
          <p:cNvPr id="673" name="Google Shape;673;p82"/>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674" name="Google Shape;674;p82"/>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5" name="Google Shape;675;p82"/>
          <p:cNvSpPr txBox="1"/>
          <p:nvPr/>
        </p:nvSpPr>
        <p:spPr>
          <a:xfrm>
            <a:off x="9032177" y="4124249"/>
            <a:ext cx="26712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04</a:t>
            </a:r>
            <a:endParaRPr b="1" sz="6000">
              <a:solidFill>
                <a:schemeClr val="accent1"/>
              </a:solidFill>
              <a:latin typeface="Trebuchet MS"/>
              <a:ea typeface="Trebuchet MS"/>
              <a:cs typeface="Trebuchet MS"/>
              <a:sym typeface="Trebuchet MS"/>
            </a:endParaRPr>
          </a:p>
        </p:txBody>
      </p:sp>
      <p:sp>
        <p:nvSpPr>
          <p:cNvPr id="676" name="Google Shape;676;p82"/>
          <p:cNvSpPr txBox="1"/>
          <p:nvPr/>
        </p:nvSpPr>
        <p:spPr>
          <a:xfrm>
            <a:off x="6183126" y="4124249"/>
            <a:ext cx="26712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03</a:t>
            </a:r>
            <a:endParaRPr b="1" sz="6000">
              <a:solidFill>
                <a:schemeClr val="accent1"/>
              </a:solidFill>
              <a:latin typeface="Trebuchet MS"/>
              <a:ea typeface="Trebuchet MS"/>
              <a:cs typeface="Trebuchet MS"/>
              <a:sym typeface="Trebuchet MS"/>
            </a:endParaRPr>
          </a:p>
        </p:txBody>
      </p:sp>
      <p:sp>
        <p:nvSpPr>
          <p:cNvPr id="677" name="Google Shape;677;p82"/>
          <p:cNvSpPr txBox="1"/>
          <p:nvPr/>
        </p:nvSpPr>
        <p:spPr>
          <a:xfrm>
            <a:off x="3334074" y="4124249"/>
            <a:ext cx="26712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02</a:t>
            </a:r>
            <a:endParaRPr b="1" sz="6000">
              <a:solidFill>
                <a:schemeClr val="accent1"/>
              </a:solidFill>
              <a:latin typeface="Trebuchet MS"/>
              <a:ea typeface="Trebuchet MS"/>
              <a:cs typeface="Trebuchet MS"/>
              <a:sym typeface="Trebuchet MS"/>
            </a:endParaRPr>
          </a:p>
        </p:txBody>
      </p:sp>
      <p:sp>
        <p:nvSpPr>
          <p:cNvPr id="678" name="Google Shape;678;p82"/>
          <p:cNvSpPr txBox="1"/>
          <p:nvPr/>
        </p:nvSpPr>
        <p:spPr>
          <a:xfrm>
            <a:off x="485022" y="4124249"/>
            <a:ext cx="26712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01</a:t>
            </a:r>
            <a:endParaRPr b="1" sz="6000">
              <a:solidFill>
                <a:schemeClr val="accent1"/>
              </a:solidFill>
              <a:latin typeface="Trebuchet MS"/>
              <a:ea typeface="Trebuchet MS"/>
              <a:cs typeface="Trebuchet MS"/>
              <a:sym typeface="Trebuchet MS"/>
            </a:endParaRPr>
          </a:p>
        </p:txBody>
      </p:sp>
      <p:sp>
        <p:nvSpPr>
          <p:cNvPr id="679" name="Google Shape;679;p82"/>
          <p:cNvSpPr/>
          <p:nvPr>
            <p:ph idx="2" type="pic"/>
          </p:nvPr>
        </p:nvSpPr>
        <p:spPr>
          <a:xfrm>
            <a:off x="9032176" y="0"/>
            <a:ext cx="2671200" cy="4124247"/>
          </a:xfrm>
          <a:prstGeom prst="rect">
            <a:avLst/>
          </a:prstGeom>
          <a:solidFill>
            <a:srgbClr val="F2F2F2"/>
          </a:solidFill>
          <a:ln>
            <a:noFill/>
          </a:ln>
        </p:spPr>
      </p:sp>
      <p:sp>
        <p:nvSpPr>
          <p:cNvPr id="680" name="Google Shape;680;p82"/>
          <p:cNvSpPr/>
          <p:nvPr>
            <p:ph idx="3" type="pic"/>
          </p:nvPr>
        </p:nvSpPr>
        <p:spPr>
          <a:xfrm>
            <a:off x="6183124" y="0"/>
            <a:ext cx="2671200" cy="4124247"/>
          </a:xfrm>
          <a:prstGeom prst="rect">
            <a:avLst/>
          </a:prstGeom>
          <a:solidFill>
            <a:srgbClr val="F2F2F2"/>
          </a:solidFill>
          <a:ln>
            <a:noFill/>
          </a:ln>
        </p:spPr>
      </p:sp>
      <p:sp>
        <p:nvSpPr>
          <p:cNvPr id="681" name="Google Shape;681;p82"/>
          <p:cNvSpPr/>
          <p:nvPr>
            <p:ph idx="4" type="pic"/>
          </p:nvPr>
        </p:nvSpPr>
        <p:spPr>
          <a:xfrm>
            <a:off x="3334073" y="0"/>
            <a:ext cx="2671200" cy="4124247"/>
          </a:xfrm>
          <a:prstGeom prst="rect">
            <a:avLst/>
          </a:prstGeom>
          <a:solidFill>
            <a:srgbClr val="F2F2F2"/>
          </a:solidFill>
          <a:ln>
            <a:noFill/>
          </a:ln>
        </p:spPr>
      </p:sp>
      <p:sp>
        <p:nvSpPr>
          <p:cNvPr id="682" name="Google Shape;682;p82"/>
          <p:cNvSpPr/>
          <p:nvPr>
            <p:ph idx="5" type="pic"/>
          </p:nvPr>
        </p:nvSpPr>
        <p:spPr>
          <a:xfrm>
            <a:off x="485022" y="0"/>
            <a:ext cx="2671200" cy="4124247"/>
          </a:xfrm>
          <a:prstGeom prst="rect">
            <a:avLst/>
          </a:prstGeom>
          <a:solidFill>
            <a:srgbClr val="F2F2F2"/>
          </a:solidFill>
          <a:ln>
            <a:noFill/>
          </a:ln>
        </p:spPr>
      </p:sp>
      <p:sp>
        <p:nvSpPr>
          <p:cNvPr id="683" name="Google Shape;683;p82"/>
          <p:cNvSpPr txBox="1"/>
          <p:nvPr>
            <p:ph idx="1" type="body"/>
          </p:nvPr>
        </p:nvSpPr>
        <p:spPr>
          <a:xfrm>
            <a:off x="9034514" y="5229338"/>
            <a:ext cx="26712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84" name="Google Shape;684;p82"/>
          <p:cNvSpPr txBox="1"/>
          <p:nvPr>
            <p:ph idx="6" type="body"/>
          </p:nvPr>
        </p:nvSpPr>
        <p:spPr>
          <a:xfrm>
            <a:off x="6184935" y="5229338"/>
            <a:ext cx="26712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85" name="Google Shape;685;p82"/>
          <p:cNvSpPr txBox="1"/>
          <p:nvPr>
            <p:ph idx="7" type="body"/>
          </p:nvPr>
        </p:nvSpPr>
        <p:spPr>
          <a:xfrm>
            <a:off x="3335355" y="5229338"/>
            <a:ext cx="26712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86" name="Google Shape;686;p82"/>
          <p:cNvSpPr txBox="1"/>
          <p:nvPr>
            <p:ph idx="8" type="body"/>
          </p:nvPr>
        </p:nvSpPr>
        <p:spPr>
          <a:xfrm>
            <a:off x="485775" y="5229338"/>
            <a:ext cx="26712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5 items (seperate pictures)">
  <p:cSld name="index 5 items (seperate pictures)">
    <p:spTree>
      <p:nvGrpSpPr>
        <p:cNvPr id="687" name="Shape 687"/>
        <p:cNvGrpSpPr/>
        <p:nvPr/>
      </p:nvGrpSpPr>
      <p:grpSpPr>
        <a:xfrm>
          <a:off x="0" y="0"/>
          <a:ext cx="0" cy="0"/>
          <a:chOff x="0" y="0"/>
          <a:chExt cx="0" cy="0"/>
        </a:xfrm>
      </p:grpSpPr>
      <p:sp>
        <p:nvSpPr>
          <p:cNvPr id="688" name="Google Shape;688;p83"/>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689" name="Google Shape;689;p83"/>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83"/>
          <p:cNvSpPr txBox="1"/>
          <p:nvPr/>
        </p:nvSpPr>
        <p:spPr>
          <a:xfrm>
            <a:off x="9603500" y="4124249"/>
            <a:ext cx="20988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05</a:t>
            </a:r>
            <a:endParaRPr b="1" sz="6000">
              <a:solidFill>
                <a:schemeClr val="accent1"/>
              </a:solidFill>
              <a:latin typeface="Trebuchet MS"/>
              <a:ea typeface="Trebuchet MS"/>
              <a:cs typeface="Trebuchet MS"/>
              <a:sym typeface="Trebuchet MS"/>
            </a:endParaRPr>
          </a:p>
        </p:txBody>
      </p:sp>
      <p:sp>
        <p:nvSpPr>
          <p:cNvPr id="691" name="Google Shape;691;p83"/>
          <p:cNvSpPr txBox="1"/>
          <p:nvPr/>
        </p:nvSpPr>
        <p:spPr>
          <a:xfrm>
            <a:off x="7323879" y="4124249"/>
            <a:ext cx="20988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04</a:t>
            </a:r>
            <a:endParaRPr b="1" sz="6000">
              <a:solidFill>
                <a:schemeClr val="accent1"/>
              </a:solidFill>
              <a:latin typeface="Trebuchet MS"/>
              <a:ea typeface="Trebuchet MS"/>
              <a:cs typeface="Trebuchet MS"/>
              <a:sym typeface="Trebuchet MS"/>
            </a:endParaRPr>
          </a:p>
        </p:txBody>
      </p:sp>
      <p:sp>
        <p:nvSpPr>
          <p:cNvPr id="692" name="Google Shape;692;p83"/>
          <p:cNvSpPr txBox="1"/>
          <p:nvPr/>
        </p:nvSpPr>
        <p:spPr>
          <a:xfrm>
            <a:off x="5044260" y="4124249"/>
            <a:ext cx="20988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03</a:t>
            </a:r>
            <a:endParaRPr b="1" sz="6000">
              <a:solidFill>
                <a:schemeClr val="accent1"/>
              </a:solidFill>
              <a:latin typeface="Trebuchet MS"/>
              <a:ea typeface="Trebuchet MS"/>
              <a:cs typeface="Trebuchet MS"/>
              <a:sym typeface="Trebuchet MS"/>
            </a:endParaRPr>
          </a:p>
        </p:txBody>
      </p:sp>
      <p:sp>
        <p:nvSpPr>
          <p:cNvPr id="693" name="Google Shape;693;p83"/>
          <p:cNvSpPr txBox="1"/>
          <p:nvPr/>
        </p:nvSpPr>
        <p:spPr>
          <a:xfrm>
            <a:off x="2764641" y="4124249"/>
            <a:ext cx="20988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02</a:t>
            </a:r>
            <a:endParaRPr b="1" sz="6000">
              <a:solidFill>
                <a:schemeClr val="accent1"/>
              </a:solidFill>
              <a:latin typeface="Trebuchet MS"/>
              <a:ea typeface="Trebuchet MS"/>
              <a:cs typeface="Trebuchet MS"/>
              <a:sym typeface="Trebuchet MS"/>
            </a:endParaRPr>
          </a:p>
        </p:txBody>
      </p:sp>
      <p:sp>
        <p:nvSpPr>
          <p:cNvPr id="694" name="Google Shape;694;p83"/>
          <p:cNvSpPr txBox="1"/>
          <p:nvPr/>
        </p:nvSpPr>
        <p:spPr>
          <a:xfrm>
            <a:off x="485022" y="4124249"/>
            <a:ext cx="20988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01</a:t>
            </a:r>
            <a:endParaRPr b="1" sz="6000">
              <a:solidFill>
                <a:schemeClr val="accent1"/>
              </a:solidFill>
              <a:latin typeface="Trebuchet MS"/>
              <a:ea typeface="Trebuchet MS"/>
              <a:cs typeface="Trebuchet MS"/>
              <a:sym typeface="Trebuchet MS"/>
            </a:endParaRPr>
          </a:p>
        </p:txBody>
      </p:sp>
      <p:sp>
        <p:nvSpPr>
          <p:cNvPr id="695" name="Google Shape;695;p83"/>
          <p:cNvSpPr/>
          <p:nvPr>
            <p:ph idx="2" type="pic"/>
          </p:nvPr>
        </p:nvSpPr>
        <p:spPr>
          <a:xfrm>
            <a:off x="9603500" y="0"/>
            <a:ext cx="2098800" cy="4124247"/>
          </a:xfrm>
          <a:prstGeom prst="rect">
            <a:avLst/>
          </a:prstGeom>
          <a:solidFill>
            <a:srgbClr val="F2F2F2"/>
          </a:solidFill>
          <a:ln>
            <a:noFill/>
          </a:ln>
        </p:spPr>
      </p:sp>
      <p:sp>
        <p:nvSpPr>
          <p:cNvPr id="696" name="Google Shape;696;p83"/>
          <p:cNvSpPr/>
          <p:nvPr>
            <p:ph idx="3" type="pic"/>
          </p:nvPr>
        </p:nvSpPr>
        <p:spPr>
          <a:xfrm>
            <a:off x="7323879" y="0"/>
            <a:ext cx="2098800" cy="4124247"/>
          </a:xfrm>
          <a:prstGeom prst="rect">
            <a:avLst/>
          </a:prstGeom>
          <a:solidFill>
            <a:srgbClr val="F2F2F2"/>
          </a:solidFill>
          <a:ln>
            <a:noFill/>
          </a:ln>
        </p:spPr>
      </p:sp>
      <p:sp>
        <p:nvSpPr>
          <p:cNvPr id="697" name="Google Shape;697;p83"/>
          <p:cNvSpPr/>
          <p:nvPr>
            <p:ph idx="4" type="pic"/>
          </p:nvPr>
        </p:nvSpPr>
        <p:spPr>
          <a:xfrm>
            <a:off x="5044260" y="0"/>
            <a:ext cx="2098800" cy="4124247"/>
          </a:xfrm>
          <a:prstGeom prst="rect">
            <a:avLst/>
          </a:prstGeom>
          <a:solidFill>
            <a:srgbClr val="F2F2F2"/>
          </a:solidFill>
          <a:ln>
            <a:noFill/>
          </a:ln>
        </p:spPr>
      </p:sp>
      <p:sp>
        <p:nvSpPr>
          <p:cNvPr id="698" name="Google Shape;698;p83"/>
          <p:cNvSpPr/>
          <p:nvPr>
            <p:ph idx="5" type="pic"/>
          </p:nvPr>
        </p:nvSpPr>
        <p:spPr>
          <a:xfrm>
            <a:off x="2764641" y="0"/>
            <a:ext cx="2098800" cy="4124247"/>
          </a:xfrm>
          <a:prstGeom prst="rect">
            <a:avLst/>
          </a:prstGeom>
          <a:solidFill>
            <a:srgbClr val="F2F2F2"/>
          </a:solidFill>
          <a:ln>
            <a:noFill/>
          </a:ln>
        </p:spPr>
      </p:sp>
      <p:sp>
        <p:nvSpPr>
          <p:cNvPr id="699" name="Google Shape;699;p83"/>
          <p:cNvSpPr/>
          <p:nvPr>
            <p:ph idx="6" type="pic"/>
          </p:nvPr>
        </p:nvSpPr>
        <p:spPr>
          <a:xfrm>
            <a:off x="485022" y="0"/>
            <a:ext cx="2098800" cy="4124247"/>
          </a:xfrm>
          <a:prstGeom prst="rect">
            <a:avLst/>
          </a:prstGeom>
          <a:solidFill>
            <a:srgbClr val="F2F2F2"/>
          </a:solidFill>
          <a:ln>
            <a:noFill/>
          </a:ln>
        </p:spPr>
      </p:sp>
      <p:sp>
        <p:nvSpPr>
          <p:cNvPr id="700" name="Google Shape;700;p83"/>
          <p:cNvSpPr txBox="1"/>
          <p:nvPr>
            <p:ph idx="1" type="body"/>
          </p:nvPr>
        </p:nvSpPr>
        <p:spPr>
          <a:xfrm>
            <a:off x="9605838" y="5229338"/>
            <a:ext cx="20988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01" name="Google Shape;701;p83"/>
          <p:cNvSpPr txBox="1"/>
          <p:nvPr>
            <p:ph idx="7" type="body"/>
          </p:nvPr>
        </p:nvSpPr>
        <p:spPr>
          <a:xfrm>
            <a:off x="7325823" y="5229338"/>
            <a:ext cx="20988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02" name="Google Shape;702;p83"/>
          <p:cNvSpPr txBox="1"/>
          <p:nvPr>
            <p:ph idx="8" type="body"/>
          </p:nvPr>
        </p:nvSpPr>
        <p:spPr>
          <a:xfrm>
            <a:off x="5045807" y="5229338"/>
            <a:ext cx="20988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03" name="Google Shape;703;p83"/>
          <p:cNvSpPr txBox="1"/>
          <p:nvPr>
            <p:ph idx="9" type="body"/>
          </p:nvPr>
        </p:nvSpPr>
        <p:spPr>
          <a:xfrm>
            <a:off x="2765791" y="5229338"/>
            <a:ext cx="20988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04" name="Google Shape;704;p83"/>
          <p:cNvSpPr txBox="1"/>
          <p:nvPr>
            <p:ph idx="13" type="body"/>
          </p:nvPr>
        </p:nvSpPr>
        <p:spPr>
          <a:xfrm>
            <a:off x="485775" y="5229338"/>
            <a:ext cx="20988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4 items (joint picture)">
  <p:cSld name="index 4 items (joint picture)">
    <p:spTree>
      <p:nvGrpSpPr>
        <p:cNvPr id="705" name="Shape 705"/>
        <p:cNvGrpSpPr/>
        <p:nvPr/>
      </p:nvGrpSpPr>
      <p:grpSpPr>
        <a:xfrm>
          <a:off x="0" y="0"/>
          <a:ext cx="0" cy="0"/>
          <a:chOff x="0" y="0"/>
          <a:chExt cx="0" cy="0"/>
        </a:xfrm>
      </p:grpSpPr>
      <p:sp>
        <p:nvSpPr>
          <p:cNvPr id="706" name="Google Shape;706;p84"/>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707" name="Google Shape;707;p84"/>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84"/>
          <p:cNvSpPr txBox="1"/>
          <p:nvPr/>
        </p:nvSpPr>
        <p:spPr>
          <a:xfrm>
            <a:off x="9032177" y="4124249"/>
            <a:ext cx="26712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04</a:t>
            </a:r>
            <a:endParaRPr b="1" sz="6000">
              <a:solidFill>
                <a:schemeClr val="accent1"/>
              </a:solidFill>
              <a:latin typeface="Trebuchet MS"/>
              <a:ea typeface="Trebuchet MS"/>
              <a:cs typeface="Trebuchet MS"/>
              <a:sym typeface="Trebuchet MS"/>
            </a:endParaRPr>
          </a:p>
        </p:txBody>
      </p:sp>
      <p:sp>
        <p:nvSpPr>
          <p:cNvPr id="709" name="Google Shape;709;p84"/>
          <p:cNvSpPr txBox="1"/>
          <p:nvPr/>
        </p:nvSpPr>
        <p:spPr>
          <a:xfrm>
            <a:off x="6183126" y="4124249"/>
            <a:ext cx="26712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03</a:t>
            </a:r>
            <a:endParaRPr b="1" sz="6000">
              <a:solidFill>
                <a:schemeClr val="accent1"/>
              </a:solidFill>
              <a:latin typeface="Trebuchet MS"/>
              <a:ea typeface="Trebuchet MS"/>
              <a:cs typeface="Trebuchet MS"/>
              <a:sym typeface="Trebuchet MS"/>
            </a:endParaRPr>
          </a:p>
        </p:txBody>
      </p:sp>
      <p:sp>
        <p:nvSpPr>
          <p:cNvPr id="710" name="Google Shape;710;p84"/>
          <p:cNvSpPr txBox="1"/>
          <p:nvPr/>
        </p:nvSpPr>
        <p:spPr>
          <a:xfrm>
            <a:off x="3334074" y="4124249"/>
            <a:ext cx="26712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02</a:t>
            </a:r>
            <a:endParaRPr b="1" sz="6000">
              <a:solidFill>
                <a:schemeClr val="accent1"/>
              </a:solidFill>
              <a:latin typeface="Trebuchet MS"/>
              <a:ea typeface="Trebuchet MS"/>
              <a:cs typeface="Trebuchet MS"/>
              <a:sym typeface="Trebuchet MS"/>
            </a:endParaRPr>
          </a:p>
        </p:txBody>
      </p:sp>
      <p:sp>
        <p:nvSpPr>
          <p:cNvPr id="711" name="Google Shape;711;p84"/>
          <p:cNvSpPr txBox="1"/>
          <p:nvPr/>
        </p:nvSpPr>
        <p:spPr>
          <a:xfrm>
            <a:off x="485022" y="4124249"/>
            <a:ext cx="26712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01</a:t>
            </a:r>
            <a:endParaRPr b="1" sz="6000">
              <a:solidFill>
                <a:schemeClr val="accent1"/>
              </a:solidFill>
              <a:latin typeface="Trebuchet MS"/>
              <a:ea typeface="Trebuchet MS"/>
              <a:cs typeface="Trebuchet MS"/>
              <a:sym typeface="Trebuchet MS"/>
            </a:endParaRPr>
          </a:p>
        </p:txBody>
      </p:sp>
      <p:sp>
        <p:nvSpPr>
          <p:cNvPr id="712" name="Google Shape;712;p84"/>
          <p:cNvSpPr txBox="1"/>
          <p:nvPr>
            <p:ph idx="1" type="body"/>
          </p:nvPr>
        </p:nvSpPr>
        <p:spPr>
          <a:xfrm>
            <a:off x="9034514" y="5229338"/>
            <a:ext cx="26712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13" name="Google Shape;713;p84"/>
          <p:cNvSpPr txBox="1"/>
          <p:nvPr>
            <p:ph idx="2" type="body"/>
          </p:nvPr>
        </p:nvSpPr>
        <p:spPr>
          <a:xfrm>
            <a:off x="6184935" y="5229338"/>
            <a:ext cx="26712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14" name="Google Shape;714;p84"/>
          <p:cNvSpPr txBox="1"/>
          <p:nvPr>
            <p:ph idx="3" type="body"/>
          </p:nvPr>
        </p:nvSpPr>
        <p:spPr>
          <a:xfrm>
            <a:off x="3335355" y="5229338"/>
            <a:ext cx="26712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15" name="Google Shape;715;p84"/>
          <p:cNvSpPr txBox="1"/>
          <p:nvPr>
            <p:ph idx="4" type="body"/>
          </p:nvPr>
        </p:nvSpPr>
        <p:spPr>
          <a:xfrm>
            <a:off x="485775" y="5229338"/>
            <a:ext cx="26712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16" name="Google Shape;716;p84"/>
          <p:cNvSpPr/>
          <p:nvPr>
            <p:ph idx="5" type="pic"/>
          </p:nvPr>
        </p:nvSpPr>
        <p:spPr>
          <a:xfrm>
            <a:off x="485024" y="0"/>
            <a:ext cx="11218353" cy="4124247"/>
          </a:xfrm>
          <a:prstGeom prst="rect">
            <a:avLst/>
          </a:prstGeom>
          <a:solidFill>
            <a:srgbClr val="F2F2F2"/>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5 items (joint picture)">
  <p:cSld name="index 5 items (joint picture)">
    <p:spTree>
      <p:nvGrpSpPr>
        <p:cNvPr id="717" name="Shape 717"/>
        <p:cNvGrpSpPr/>
        <p:nvPr/>
      </p:nvGrpSpPr>
      <p:grpSpPr>
        <a:xfrm>
          <a:off x="0" y="0"/>
          <a:ext cx="0" cy="0"/>
          <a:chOff x="0" y="0"/>
          <a:chExt cx="0" cy="0"/>
        </a:xfrm>
      </p:grpSpPr>
      <p:sp>
        <p:nvSpPr>
          <p:cNvPr id="718" name="Google Shape;718;p85"/>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719" name="Google Shape;719;p85"/>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0" name="Google Shape;720;p85"/>
          <p:cNvSpPr txBox="1"/>
          <p:nvPr/>
        </p:nvSpPr>
        <p:spPr>
          <a:xfrm>
            <a:off x="9603500" y="4124249"/>
            <a:ext cx="20988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05</a:t>
            </a:r>
            <a:endParaRPr b="1" sz="6000">
              <a:solidFill>
                <a:schemeClr val="accent1"/>
              </a:solidFill>
              <a:latin typeface="Trebuchet MS"/>
              <a:ea typeface="Trebuchet MS"/>
              <a:cs typeface="Trebuchet MS"/>
              <a:sym typeface="Trebuchet MS"/>
            </a:endParaRPr>
          </a:p>
        </p:txBody>
      </p:sp>
      <p:sp>
        <p:nvSpPr>
          <p:cNvPr id="721" name="Google Shape;721;p85"/>
          <p:cNvSpPr txBox="1"/>
          <p:nvPr/>
        </p:nvSpPr>
        <p:spPr>
          <a:xfrm>
            <a:off x="7323879" y="4124249"/>
            <a:ext cx="20988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04</a:t>
            </a:r>
            <a:endParaRPr b="1" sz="6000">
              <a:solidFill>
                <a:schemeClr val="accent1"/>
              </a:solidFill>
              <a:latin typeface="Trebuchet MS"/>
              <a:ea typeface="Trebuchet MS"/>
              <a:cs typeface="Trebuchet MS"/>
              <a:sym typeface="Trebuchet MS"/>
            </a:endParaRPr>
          </a:p>
        </p:txBody>
      </p:sp>
      <p:sp>
        <p:nvSpPr>
          <p:cNvPr id="722" name="Google Shape;722;p85"/>
          <p:cNvSpPr txBox="1"/>
          <p:nvPr/>
        </p:nvSpPr>
        <p:spPr>
          <a:xfrm>
            <a:off x="5044260" y="4124249"/>
            <a:ext cx="20988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03</a:t>
            </a:r>
            <a:endParaRPr b="1" sz="6000">
              <a:solidFill>
                <a:schemeClr val="accent1"/>
              </a:solidFill>
              <a:latin typeface="Trebuchet MS"/>
              <a:ea typeface="Trebuchet MS"/>
              <a:cs typeface="Trebuchet MS"/>
              <a:sym typeface="Trebuchet MS"/>
            </a:endParaRPr>
          </a:p>
        </p:txBody>
      </p:sp>
      <p:sp>
        <p:nvSpPr>
          <p:cNvPr id="723" name="Google Shape;723;p85"/>
          <p:cNvSpPr txBox="1"/>
          <p:nvPr/>
        </p:nvSpPr>
        <p:spPr>
          <a:xfrm>
            <a:off x="2764641" y="4124249"/>
            <a:ext cx="20988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02</a:t>
            </a:r>
            <a:endParaRPr b="1" sz="6000">
              <a:solidFill>
                <a:schemeClr val="accent1"/>
              </a:solidFill>
              <a:latin typeface="Trebuchet MS"/>
              <a:ea typeface="Trebuchet MS"/>
              <a:cs typeface="Trebuchet MS"/>
              <a:sym typeface="Trebuchet MS"/>
            </a:endParaRPr>
          </a:p>
        </p:txBody>
      </p:sp>
      <p:sp>
        <p:nvSpPr>
          <p:cNvPr id="724" name="Google Shape;724;p85"/>
          <p:cNvSpPr txBox="1"/>
          <p:nvPr/>
        </p:nvSpPr>
        <p:spPr>
          <a:xfrm>
            <a:off x="485022" y="4124249"/>
            <a:ext cx="2098800" cy="1105088"/>
          </a:xfrm>
          <a:prstGeom prst="rect">
            <a:avLst/>
          </a:prstGeom>
          <a:noFill/>
          <a:ln>
            <a:noFill/>
          </a:ln>
        </p:spPr>
        <p:txBody>
          <a:bodyPr anchorCtr="0" anchor="t" bIns="90000" lIns="0" spcFirstLastPara="1" rIns="0" wrap="square" tIns="90000">
            <a:spAutoFit/>
          </a:bodyPr>
          <a:lstStyle/>
          <a:p>
            <a:pPr indent="0" lvl="0" marL="0" marR="0" rtl="0" algn="l">
              <a:spcBef>
                <a:spcPts val="0"/>
              </a:spcBef>
              <a:spcAft>
                <a:spcPts val="0"/>
              </a:spcAft>
              <a:buClr>
                <a:schemeClr val="accent1"/>
              </a:buClr>
              <a:buSzPts val="6000"/>
              <a:buFont typeface="Arial"/>
              <a:buNone/>
            </a:pPr>
            <a:r>
              <a:rPr b="1" lang="hu-HU" sz="6000">
                <a:solidFill>
                  <a:schemeClr val="accent1"/>
                </a:solidFill>
                <a:latin typeface="Trebuchet MS"/>
                <a:ea typeface="Trebuchet MS"/>
                <a:cs typeface="Trebuchet MS"/>
                <a:sym typeface="Trebuchet MS"/>
              </a:rPr>
              <a:t>01</a:t>
            </a:r>
            <a:endParaRPr b="1" sz="6000">
              <a:solidFill>
                <a:schemeClr val="accent1"/>
              </a:solidFill>
              <a:latin typeface="Trebuchet MS"/>
              <a:ea typeface="Trebuchet MS"/>
              <a:cs typeface="Trebuchet MS"/>
              <a:sym typeface="Trebuchet MS"/>
            </a:endParaRPr>
          </a:p>
        </p:txBody>
      </p:sp>
      <p:sp>
        <p:nvSpPr>
          <p:cNvPr id="725" name="Google Shape;725;p85"/>
          <p:cNvSpPr txBox="1"/>
          <p:nvPr>
            <p:ph idx="1" type="body"/>
          </p:nvPr>
        </p:nvSpPr>
        <p:spPr>
          <a:xfrm>
            <a:off x="9605838" y="5229338"/>
            <a:ext cx="20988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26" name="Google Shape;726;p85"/>
          <p:cNvSpPr txBox="1"/>
          <p:nvPr>
            <p:ph idx="2" type="body"/>
          </p:nvPr>
        </p:nvSpPr>
        <p:spPr>
          <a:xfrm>
            <a:off x="7325823" y="5229338"/>
            <a:ext cx="20988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27" name="Google Shape;727;p85"/>
          <p:cNvSpPr txBox="1"/>
          <p:nvPr>
            <p:ph idx="3" type="body"/>
          </p:nvPr>
        </p:nvSpPr>
        <p:spPr>
          <a:xfrm>
            <a:off x="5045807" y="5229338"/>
            <a:ext cx="20988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28" name="Google Shape;728;p85"/>
          <p:cNvSpPr txBox="1"/>
          <p:nvPr>
            <p:ph idx="4" type="body"/>
          </p:nvPr>
        </p:nvSpPr>
        <p:spPr>
          <a:xfrm>
            <a:off x="2765791" y="5229338"/>
            <a:ext cx="20988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29" name="Google Shape;729;p85"/>
          <p:cNvSpPr txBox="1"/>
          <p:nvPr>
            <p:ph idx="5" type="body"/>
          </p:nvPr>
        </p:nvSpPr>
        <p:spPr>
          <a:xfrm>
            <a:off x="485775" y="5229338"/>
            <a:ext cx="2098800" cy="9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260604" lvl="4" marL="2286000" marR="0" rtl="0" algn="l">
              <a:lnSpc>
                <a:spcPct val="100000"/>
              </a:lnSpc>
              <a:spcBef>
                <a:spcPts val="600"/>
              </a:spcBef>
              <a:spcAft>
                <a:spcPts val="0"/>
              </a:spcAft>
              <a:buClr>
                <a:schemeClr val="dk2"/>
              </a:buClr>
              <a:buSzPts val="504"/>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30" name="Google Shape;730;p85"/>
          <p:cNvSpPr/>
          <p:nvPr>
            <p:ph idx="6" type="pic"/>
          </p:nvPr>
        </p:nvSpPr>
        <p:spPr>
          <a:xfrm>
            <a:off x="485024" y="0"/>
            <a:ext cx="11217599" cy="4124247"/>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3 columns">
  <p:cSld name="text 3 columns">
    <p:spTree>
      <p:nvGrpSpPr>
        <p:cNvPr id="45" name="Shape 45"/>
        <p:cNvGrpSpPr/>
        <p:nvPr/>
      </p:nvGrpSpPr>
      <p:grpSpPr>
        <a:xfrm>
          <a:off x="0" y="0"/>
          <a:ext cx="0" cy="0"/>
          <a:chOff x="0" y="0"/>
          <a:chExt cx="0" cy="0"/>
        </a:xfrm>
      </p:grpSpPr>
      <p:sp>
        <p:nvSpPr>
          <p:cNvPr id="46" name="Google Shape;46;p31"/>
          <p:cNvSpPr txBox="1"/>
          <p:nvPr>
            <p:ph idx="1" type="body"/>
          </p:nvPr>
        </p:nvSpPr>
        <p:spPr>
          <a:xfrm>
            <a:off x="8208528" y="1076325"/>
            <a:ext cx="3498449"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47" name="Google Shape;47;p31"/>
          <p:cNvSpPr txBox="1"/>
          <p:nvPr>
            <p:ph idx="2" type="body"/>
          </p:nvPr>
        </p:nvSpPr>
        <p:spPr>
          <a:xfrm>
            <a:off x="4347527" y="1076325"/>
            <a:ext cx="3498449"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48" name="Google Shape;48;p31"/>
          <p:cNvSpPr txBox="1"/>
          <p:nvPr>
            <p:ph idx="3" type="body"/>
          </p:nvPr>
        </p:nvSpPr>
        <p:spPr>
          <a:xfrm>
            <a:off x="485775" y="1076325"/>
            <a:ext cx="3498449"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just">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49" name="Google Shape;49;p31"/>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50" name="Google Shape;50;p31"/>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1"/>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738">
          <p15:clr>
            <a:srgbClr val="FBAE40"/>
          </p15:clr>
        </p15:guide>
        <p15:guide id="2" pos="4943">
          <p15:clr>
            <a:srgbClr val="FBAE40"/>
          </p15:clr>
        </p15:guide>
        <p15:guide id="3" pos="2510">
          <p15:clr>
            <a:srgbClr val="FBAE40"/>
          </p15:clr>
        </p15:guide>
        <p15:guide id="4" pos="516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columns">
  <p:cSld name="text 2 columns">
    <p:spTree>
      <p:nvGrpSpPr>
        <p:cNvPr id="52" name="Shape 52"/>
        <p:cNvGrpSpPr/>
        <p:nvPr/>
      </p:nvGrpSpPr>
      <p:grpSpPr>
        <a:xfrm>
          <a:off x="0" y="0"/>
          <a:ext cx="0" cy="0"/>
          <a:chOff x="0" y="0"/>
          <a:chExt cx="0" cy="0"/>
        </a:xfrm>
      </p:grpSpPr>
      <p:sp>
        <p:nvSpPr>
          <p:cNvPr id="53" name="Google Shape;53;p32"/>
          <p:cNvSpPr txBox="1"/>
          <p:nvPr>
            <p:ph idx="1" type="body"/>
          </p:nvPr>
        </p:nvSpPr>
        <p:spPr>
          <a:xfrm>
            <a:off x="6274127" y="1078029"/>
            <a:ext cx="5429249"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54" name="Google Shape;54;p32"/>
          <p:cNvSpPr txBox="1"/>
          <p:nvPr>
            <p:ph idx="2" type="body"/>
          </p:nvPr>
        </p:nvSpPr>
        <p:spPr>
          <a:xfrm>
            <a:off x="485775" y="1076325"/>
            <a:ext cx="5429249"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55" name="Google Shape;55;p32"/>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56" name="Google Shape;56;p32"/>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2"/>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726">
          <p15:clr>
            <a:srgbClr val="FBAE40"/>
          </p15:clr>
        </p15:guide>
        <p15:guide id="2" pos="39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rofile 2x">
  <p:cSld name="1_profile 2x">
    <p:spTree>
      <p:nvGrpSpPr>
        <p:cNvPr id="58" name="Shape 58"/>
        <p:cNvGrpSpPr/>
        <p:nvPr/>
      </p:nvGrpSpPr>
      <p:grpSpPr>
        <a:xfrm>
          <a:off x="0" y="0"/>
          <a:ext cx="0" cy="0"/>
          <a:chOff x="0" y="0"/>
          <a:chExt cx="0" cy="0"/>
        </a:xfrm>
      </p:grpSpPr>
      <p:grpSp>
        <p:nvGrpSpPr>
          <p:cNvPr id="59" name="Google Shape;59;p33"/>
          <p:cNvGrpSpPr/>
          <p:nvPr/>
        </p:nvGrpSpPr>
        <p:grpSpPr>
          <a:xfrm>
            <a:off x="0" y="0"/>
            <a:ext cx="4008438" cy="6858000"/>
            <a:chOff x="8206799" y="0"/>
            <a:chExt cx="4008438" cy="6858000"/>
          </a:xfrm>
        </p:grpSpPr>
        <p:sp>
          <p:nvSpPr>
            <p:cNvPr id="60" name="Google Shape;60;p33"/>
            <p:cNvSpPr/>
            <p:nvPr/>
          </p:nvSpPr>
          <p:spPr>
            <a:xfrm>
              <a:off x="8206799" y="0"/>
              <a:ext cx="4008438" cy="6857999"/>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pic>
          <p:nvPicPr>
            <p:cNvPr id="61" name="Google Shape;61;p33"/>
            <p:cNvPicPr preferRelativeResize="0"/>
            <p:nvPr/>
          </p:nvPicPr>
          <p:blipFill rotWithShape="1">
            <a:blip r:embed="rId2">
              <a:alphaModFix/>
            </a:blip>
            <a:srcRect b="0" l="0" r="0" t="0"/>
            <a:stretch/>
          </p:blipFill>
          <p:spPr>
            <a:xfrm>
              <a:off x="8206799" y="0"/>
              <a:ext cx="4008438" cy="6858000"/>
            </a:xfrm>
            <a:prstGeom prst="rect">
              <a:avLst/>
            </a:prstGeom>
            <a:noFill/>
            <a:ln>
              <a:noFill/>
            </a:ln>
          </p:spPr>
        </p:pic>
      </p:grpSp>
      <p:sp>
        <p:nvSpPr>
          <p:cNvPr id="62" name="Google Shape;62;p33"/>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63" name="Google Shape;63;p33"/>
          <p:cNvSpPr txBox="1"/>
          <p:nvPr>
            <p:ph idx="11" type="ftr"/>
          </p:nvPr>
        </p:nvSpPr>
        <p:spPr>
          <a:xfrm>
            <a:off x="4346574" y="6497708"/>
            <a:ext cx="6517234"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 type="body"/>
          </p:nvPr>
        </p:nvSpPr>
        <p:spPr>
          <a:xfrm>
            <a:off x="4346574" y="1522413"/>
            <a:ext cx="7356801" cy="1592262"/>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00000"/>
              </a:lnSpc>
              <a:spcBef>
                <a:spcPts val="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281940" lvl="1" marL="914400" marR="0" rtl="0" algn="just">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chemeClr val="dk2"/>
              </a:buClr>
              <a:buSzPts val="1200"/>
              <a:buFont typeface="Trebuchet MS"/>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chemeClr val="dk2"/>
              </a:buClr>
              <a:buSzPts val="1200"/>
              <a:buFont typeface="Trebuchet MS"/>
              <a:buNone/>
              <a:defRPr b="0" i="0" sz="1200" u="none" cap="none" strike="noStrike">
                <a:solidFill>
                  <a:schemeClr val="dk2"/>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chemeClr val="dk2"/>
              </a:buClr>
              <a:buSzPts val="1200"/>
              <a:buFont typeface="Trebuchet MS"/>
              <a:buNone/>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65" name="Google Shape;65;p33"/>
          <p:cNvSpPr txBox="1"/>
          <p:nvPr>
            <p:ph idx="2" type="subTitle"/>
          </p:nvPr>
        </p:nvSpPr>
        <p:spPr>
          <a:xfrm>
            <a:off x="4346575" y="953821"/>
            <a:ext cx="7360402" cy="360099"/>
          </a:xfrm>
          <a:prstGeom prst="rect">
            <a:avLst/>
          </a:prstGeom>
          <a:noFill/>
          <a:ln>
            <a:noFill/>
          </a:ln>
        </p:spPr>
        <p:txBody>
          <a:bodyPr anchorCtr="0" anchor="t" bIns="45700" lIns="91425" spcFirstLastPara="1" rIns="91425" wrap="square" tIns="57600">
            <a:noAutofit/>
          </a:bodyPr>
          <a:lstStyle>
            <a:lvl1pPr lv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1pPr>
            <a:lvl2pPr lvl="1" marR="0" rtl="0" algn="ctr">
              <a:lnSpc>
                <a:spcPct val="100000"/>
              </a:lnSpc>
              <a:spcBef>
                <a:spcPts val="600"/>
              </a:spcBef>
              <a:spcAft>
                <a:spcPts val="0"/>
              </a:spcAft>
              <a:buClr>
                <a:schemeClr val="accent1"/>
              </a:buClr>
              <a:buSzPts val="1400"/>
              <a:buFont typeface="Noto Sans Symbols"/>
              <a:buNone/>
              <a:defRPr b="0" i="0" sz="2000" u="none" cap="none" strike="noStrike">
                <a:solidFill>
                  <a:schemeClr val="dk2"/>
                </a:solidFill>
                <a:latin typeface="Trebuchet MS"/>
                <a:ea typeface="Trebuchet MS"/>
                <a:cs typeface="Trebuchet MS"/>
                <a:sym typeface="Trebuchet MS"/>
              </a:defRPr>
            </a:lvl2pPr>
            <a:lvl3pPr lvl="2" marR="0" rtl="0" algn="ctr">
              <a:lnSpc>
                <a:spcPct val="100000"/>
              </a:lnSpc>
              <a:spcBef>
                <a:spcPts val="600"/>
              </a:spcBef>
              <a:spcAft>
                <a:spcPts val="0"/>
              </a:spcAft>
              <a:buClr>
                <a:schemeClr val="dk2"/>
              </a:buClr>
              <a:buSzPts val="1800"/>
              <a:buFont typeface="Trebuchet MS"/>
              <a:buNone/>
              <a:defRPr b="0" i="0" sz="1800" u="none" cap="none" strike="noStrike">
                <a:solidFill>
                  <a:schemeClr val="dk2"/>
                </a:solidFill>
                <a:latin typeface="Trebuchet MS"/>
                <a:ea typeface="Trebuchet MS"/>
                <a:cs typeface="Trebuchet MS"/>
                <a:sym typeface="Trebuchet MS"/>
              </a:defRPr>
            </a:lvl3pPr>
            <a:lvl4pPr lvl="3" marR="0" rtl="0" algn="ctr">
              <a:lnSpc>
                <a:spcPct val="100000"/>
              </a:lnSpc>
              <a:spcBef>
                <a:spcPts val="600"/>
              </a:spcBef>
              <a:spcAft>
                <a:spcPts val="0"/>
              </a:spcAft>
              <a:buClr>
                <a:schemeClr val="dk2"/>
              </a:buClr>
              <a:buSzPts val="1600"/>
              <a:buFont typeface="Trebuchet MS"/>
              <a:buNone/>
              <a:defRPr b="0" i="0" sz="1600" u="none" cap="none" strike="noStrike">
                <a:solidFill>
                  <a:schemeClr val="dk2"/>
                </a:solidFill>
                <a:latin typeface="Trebuchet MS"/>
                <a:ea typeface="Trebuchet MS"/>
                <a:cs typeface="Trebuchet MS"/>
                <a:sym typeface="Trebuchet MS"/>
              </a:defRPr>
            </a:lvl4pPr>
            <a:lvl5pPr lvl="4" marR="0" rtl="0" algn="ctr">
              <a:lnSpc>
                <a:spcPct val="100000"/>
              </a:lnSpc>
              <a:spcBef>
                <a:spcPts val="600"/>
              </a:spcBef>
              <a:spcAft>
                <a:spcPts val="0"/>
              </a:spcAft>
              <a:buClr>
                <a:schemeClr val="dk2"/>
              </a:buClr>
              <a:buSzPts val="1600"/>
              <a:buFont typeface="Trebuchet MS"/>
              <a:buNone/>
              <a:defRPr b="0" i="0" sz="1600" u="none" cap="none" strike="noStrike">
                <a:solidFill>
                  <a:schemeClr val="dk2"/>
                </a:solidFill>
                <a:latin typeface="Trebuchet MS"/>
                <a:ea typeface="Trebuchet MS"/>
                <a:cs typeface="Trebuchet MS"/>
                <a:sym typeface="Trebuchet MS"/>
              </a:defRPr>
            </a:lvl5pPr>
            <a:lvl6pPr lvl="5" marR="0" rtl="0" algn="ctr">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lvl="6" marR="0" rtl="0" algn="ctr">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lvl="7" marR="0" rtl="0" algn="ctr">
              <a:lnSpc>
                <a:spcPct val="100000"/>
              </a:lnSpc>
              <a:spcBef>
                <a:spcPts val="600"/>
              </a:spcBef>
              <a:spcAft>
                <a:spcPts val="0"/>
              </a:spcAft>
              <a:buClr>
                <a:schemeClr val="dk2"/>
              </a:buClr>
              <a:buSzPts val="1200"/>
              <a:buFont typeface="Trebuchet MS"/>
              <a:buNone/>
              <a:defRPr b="0" i="0" sz="1600" u="none" cap="none" strike="noStrike">
                <a:solidFill>
                  <a:schemeClr val="dk2"/>
                </a:solidFill>
                <a:latin typeface="Trebuchet MS"/>
                <a:ea typeface="Trebuchet MS"/>
                <a:cs typeface="Trebuchet MS"/>
                <a:sym typeface="Trebuchet MS"/>
              </a:defRPr>
            </a:lvl8pPr>
            <a:lvl9pPr lvl="8" marR="0" rtl="0" algn="ctr">
              <a:lnSpc>
                <a:spcPct val="100000"/>
              </a:lnSpc>
              <a:spcBef>
                <a:spcPts val="600"/>
              </a:spcBef>
              <a:spcAft>
                <a:spcPts val="600"/>
              </a:spcAft>
              <a:buClr>
                <a:schemeClr val="dk2"/>
              </a:buClr>
              <a:buSzPts val="1200"/>
              <a:buFont typeface="Trebuchet MS"/>
              <a:buNone/>
              <a:defRPr b="0" i="0" sz="1600" u="none" cap="none" strike="noStrike">
                <a:solidFill>
                  <a:schemeClr val="dk2"/>
                </a:solidFill>
                <a:latin typeface="Trebuchet MS"/>
                <a:ea typeface="Trebuchet MS"/>
                <a:cs typeface="Trebuchet MS"/>
                <a:sym typeface="Trebuchet MS"/>
              </a:defRPr>
            </a:lvl9pPr>
          </a:lstStyle>
          <a:p/>
        </p:txBody>
      </p:sp>
      <p:sp>
        <p:nvSpPr>
          <p:cNvPr id="66" name="Google Shape;66;p33"/>
          <p:cNvSpPr txBox="1"/>
          <p:nvPr>
            <p:ph type="title"/>
          </p:nvPr>
        </p:nvSpPr>
        <p:spPr>
          <a:xfrm>
            <a:off x="4346575" y="593724"/>
            <a:ext cx="73568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2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p:nvPr>
            <p:ph idx="3" type="pic"/>
          </p:nvPr>
        </p:nvSpPr>
        <p:spPr>
          <a:xfrm>
            <a:off x="499641" y="429144"/>
            <a:ext cx="1602000" cy="1602000"/>
          </a:xfrm>
          <a:prstGeom prst="ellipse">
            <a:avLst/>
          </a:prstGeom>
          <a:solidFill>
            <a:srgbClr val="F2F2F2"/>
          </a:solidFill>
          <a:ln cap="flat" cmpd="sng" w="31750">
            <a:solidFill>
              <a:schemeClr val="lt1"/>
            </a:solidFill>
            <a:prstDash val="solid"/>
            <a:round/>
            <a:headEnd len="sm" w="sm" type="none"/>
            <a:tailEnd len="sm" w="sm" type="none"/>
          </a:ln>
        </p:spPr>
      </p:sp>
      <p:pic>
        <p:nvPicPr>
          <p:cNvPr descr="Vevőegység egyszínű kitöltéssel" id="68" name="Google Shape;68;p33"/>
          <p:cNvPicPr preferRelativeResize="0"/>
          <p:nvPr/>
        </p:nvPicPr>
        <p:blipFill rotWithShape="1">
          <a:blip r:embed="rId3">
            <a:alphaModFix/>
          </a:blip>
          <a:srcRect b="0" l="0" r="0" t="0"/>
          <a:stretch/>
        </p:blipFill>
        <p:spPr>
          <a:xfrm>
            <a:off x="640755" y="2648656"/>
            <a:ext cx="206223" cy="206223"/>
          </a:xfrm>
          <a:prstGeom prst="rect">
            <a:avLst/>
          </a:prstGeom>
          <a:noFill/>
          <a:ln>
            <a:noFill/>
          </a:ln>
        </p:spPr>
      </p:pic>
      <p:pic>
        <p:nvPicPr>
          <p:cNvPr descr="E-mail egyszínű kitöltéssel" id="69" name="Google Shape;69;p33"/>
          <p:cNvPicPr preferRelativeResize="0"/>
          <p:nvPr/>
        </p:nvPicPr>
        <p:blipFill rotWithShape="1">
          <a:blip r:embed="rId4">
            <a:alphaModFix/>
          </a:blip>
          <a:srcRect b="0" l="0" r="0" t="0"/>
          <a:stretch/>
        </p:blipFill>
        <p:spPr>
          <a:xfrm>
            <a:off x="640754" y="2268782"/>
            <a:ext cx="206224" cy="206224"/>
          </a:xfrm>
          <a:prstGeom prst="rect">
            <a:avLst/>
          </a:prstGeom>
          <a:noFill/>
          <a:ln>
            <a:noFill/>
          </a:ln>
        </p:spPr>
      </p:pic>
      <p:sp>
        <p:nvSpPr>
          <p:cNvPr id="70" name="Google Shape;70;p33"/>
          <p:cNvSpPr/>
          <p:nvPr>
            <p:ph idx="4" type="pic"/>
          </p:nvPr>
        </p:nvSpPr>
        <p:spPr>
          <a:xfrm>
            <a:off x="499641" y="3381894"/>
            <a:ext cx="1602000" cy="1602000"/>
          </a:xfrm>
          <a:prstGeom prst="ellipse">
            <a:avLst/>
          </a:prstGeom>
          <a:solidFill>
            <a:srgbClr val="F2F2F2"/>
          </a:solidFill>
          <a:ln cap="flat" cmpd="sng" w="31750">
            <a:solidFill>
              <a:schemeClr val="lt1"/>
            </a:solidFill>
            <a:prstDash val="solid"/>
            <a:round/>
            <a:headEnd len="sm" w="sm" type="none"/>
            <a:tailEnd len="sm" w="sm" type="none"/>
          </a:ln>
        </p:spPr>
      </p:sp>
      <p:sp>
        <p:nvSpPr>
          <p:cNvPr id="71" name="Google Shape;71;p33"/>
          <p:cNvSpPr txBox="1"/>
          <p:nvPr>
            <p:ph idx="5" type="body"/>
          </p:nvPr>
        </p:nvSpPr>
        <p:spPr>
          <a:xfrm>
            <a:off x="972577" y="5266952"/>
            <a:ext cx="2484998" cy="829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rebuchet MS"/>
                <a:ea typeface="Trebuchet MS"/>
                <a:cs typeface="Trebuchet MS"/>
                <a:sym typeface="Trebuchet MS"/>
              </a:defRPr>
            </a:lvl1pPr>
            <a:lvl2pPr indent="-281940" lvl="1" marL="914400" marR="0" rtl="0" algn="l">
              <a:lnSpc>
                <a:spcPct val="100000"/>
              </a:lnSpc>
              <a:spcBef>
                <a:spcPts val="1000"/>
              </a:spcBef>
              <a:spcAft>
                <a:spcPts val="0"/>
              </a:spcAft>
              <a:buClr>
                <a:schemeClr val="lt1"/>
              </a:buClr>
              <a:buSzPts val="840"/>
              <a:buFont typeface="Noto Sans Symbols"/>
              <a:buChar char="►"/>
              <a:defRPr b="0" i="0" sz="1200" u="none" cap="none" strike="noStrike">
                <a:solidFill>
                  <a:schemeClr val="lt1"/>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lt1"/>
              </a:buClr>
              <a:buSzPts val="1200"/>
              <a:buFont typeface="Trebuchet MS"/>
              <a:buChar char="•"/>
              <a:defRPr b="0" i="0" sz="1200" u="none" cap="none" strike="noStrike">
                <a:solidFill>
                  <a:schemeClr val="lt1"/>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lt1"/>
              </a:buClr>
              <a:buSzPts val="1200"/>
              <a:buFont typeface="Trebuchet MS"/>
              <a:buChar char="−"/>
              <a:defRPr b="0" i="0" sz="1200" u="none" cap="none" strike="noStrike">
                <a:solidFill>
                  <a:schemeClr val="lt1"/>
                </a:solidFill>
                <a:latin typeface="Trebuchet MS"/>
                <a:ea typeface="Trebuchet MS"/>
                <a:cs typeface="Trebuchet MS"/>
                <a:sym typeface="Trebuchet MS"/>
              </a:defRPr>
            </a:lvl4pPr>
            <a:lvl5pPr indent="-330200" lvl="4" marL="2286000" marR="0" rtl="0" algn="l">
              <a:lnSpc>
                <a:spcPct val="100000"/>
              </a:lnSpc>
              <a:spcBef>
                <a:spcPts val="600"/>
              </a:spcBef>
              <a:spcAft>
                <a:spcPts val="0"/>
              </a:spcAft>
              <a:buClr>
                <a:schemeClr val="dk2"/>
              </a:buClr>
              <a:buSzPts val="1600"/>
              <a:buFont typeface="Trebuchet MS"/>
              <a:buChar char="◦"/>
              <a:defRPr b="0" i="0" sz="1600" u="none" cap="none" strike="noStrike">
                <a:solidFill>
                  <a:schemeClr val="lt1"/>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100000"/>
              </a:lnSpc>
              <a:spcBef>
                <a:spcPts val="600"/>
              </a:spcBef>
              <a:spcAft>
                <a:spcPts val="0"/>
              </a:spcAft>
              <a:buClr>
                <a:schemeClr val="dk2"/>
              </a:buClr>
              <a:buSzPts val="1200"/>
              <a:buFont typeface="Trebuchet MS"/>
              <a:buNone/>
              <a:defRPr b="0" i="0" sz="1600" u="none" cap="none" strike="noStrike">
                <a:solidFill>
                  <a:schemeClr val="lt1"/>
                </a:solidFill>
                <a:latin typeface="Trebuchet MS"/>
                <a:ea typeface="Trebuchet MS"/>
                <a:cs typeface="Trebuchet MS"/>
                <a:sym typeface="Trebuchet MS"/>
              </a:defRPr>
            </a:lvl8pPr>
            <a:lvl9pPr indent="-228600" lvl="8" marL="4114800" marR="0" rtl="0" algn="l">
              <a:lnSpc>
                <a:spcPct val="100000"/>
              </a:lnSpc>
              <a:spcBef>
                <a:spcPts val="600"/>
              </a:spcBef>
              <a:spcAft>
                <a:spcPts val="600"/>
              </a:spcAft>
              <a:buClr>
                <a:schemeClr val="dk2"/>
              </a:buClr>
              <a:buSzPts val="1200"/>
              <a:buFont typeface="Trebuchet MS"/>
              <a:buNone/>
              <a:defRPr b="0" i="0" sz="1600" u="none" cap="none" strike="noStrike">
                <a:solidFill>
                  <a:schemeClr val="lt1"/>
                </a:solidFill>
                <a:latin typeface="Trebuchet MS"/>
                <a:ea typeface="Trebuchet MS"/>
                <a:cs typeface="Trebuchet MS"/>
                <a:sym typeface="Trebuchet MS"/>
              </a:defRPr>
            </a:lvl9pPr>
          </a:lstStyle>
          <a:p/>
        </p:txBody>
      </p:sp>
      <p:pic>
        <p:nvPicPr>
          <p:cNvPr descr="Vevőegység egyszínű kitöltéssel" id="72" name="Google Shape;72;p33"/>
          <p:cNvPicPr preferRelativeResize="0"/>
          <p:nvPr/>
        </p:nvPicPr>
        <p:blipFill rotWithShape="1">
          <a:blip r:embed="rId3">
            <a:alphaModFix/>
          </a:blip>
          <a:srcRect b="0" l="0" r="0" t="0"/>
          <a:stretch/>
        </p:blipFill>
        <p:spPr>
          <a:xfrm>
            <a:off x="650280" y="5658556"/>
            <a:ext cx="206223" cy="206223"/>
          </a:xfrm>
          <a:prstGeom prst="rect">
            <a:avLst/>
          </a:prstGeom>
          <a:noFill/>
          <a:ln>
            <a:noFill/>
          </a:ln>
        </p:spPr>
      </p:pic>
      <p:pic>
        <p:nvPicPr>
          <p:cNvPr descr="E-mail egyszínű kitöltéssel" id="73" name="Google Shape;73;p33"/>
          <p:cNvPicPr preferRelativeResize="0"/>
          <p:nvPr/>
        </p:nvPicPr>
        <p:blipFill rotWithShape="1">
          <a:blip r:embed="rId4">
            <a:alphaModFix/>
          </a:blip>
          <a:srcRect b="0" l="0" r="0" t="0"/>
          <a:stretch/>
        </p:blipFill>
        <p:spPr>
          <a:xfrm>
            <a:off x="650279" y="5278682"/>
            <a:ext cx="206224" cy="206224"/>
          </a:xfrm>
          <a:prstGeom prst="rect">
            <a:avLst/>
          </a:prstGeom>
          <a:noFill/>
          <a:ln>
            <a:noFill/>
          </a:ln>
        </p:spPr>
      </p:pic>
      <p:sp>
        <p:nvSpPr>
          <p:cNvPr id="74" name="Google Shape;74;p33"/>
          <p:cNvSpPr txBox="1"/>
          <p:nvPr>
            <p:ph idx="6" type="body"/>
          </p:nvPr>
        </p:nvSpPr>
        <p:spPr>
          <a:xfrm>
            <a:off x="982102" y="2285627"/>
            <a:ext cx="2484998" cy="82904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Trebuchet MS"/>
                <a:ea typeface="Trebuchet MS"/>
                <a:cs typeface="Trebuchet MS"/>
                <a:sym typeface="Trebuchet MS"/>
              </a:defRPr>
            </a:lvl1pPr>
            <a:lvl2pPr indent="-281940" lvl="1" marL="914400" marR="0" rtl="0" algn="l">
              <a:lnSpc>
                <a:spcPct val="100000"/>
              </a:lnSpc>
              <a:spcBef>
                <a:spcPts val="1000"/>
              </a:spcBef>
              <a:spcAft>
                <a:spcPts val="0"/>
              </a:spcAft>
              <a:buClr>
                <a:schemeClr val="lt1"/>
              </a:buClr>
              <a:buSzPts val="840"/>
              <a:buFont typeface="Noto Sans Symbols"/>
              <a:buChar char="►"/>
              <a:defRPr b="0" i="0" sz="1200" u="none" cap="none" strike="noStrike">
                <a:solidFill>
                  <a:schemeClr val="lt1"/>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lt1"/>
              </a:buClr>
              <a:buSzPts val="1200"/>
              <a:buFont typeface="Trebuchet MS"/>
              <a:buChar char="•"/>
              <a:defRPr b="0" i="0" sz="1200" u="none" cap="none" strike="noStrike">
                <a:solidFill>
                  <a:schemeClr val="lt1"/>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lt1"/>
              </a:buClr>
              <a:buSzPts val="1200"/>
              <a:buFont typeface="Trebuchet MS"/>
              <a:buChar char="−"/>
              <a:defRPr b="0" i="0" sz="1200" u="none" cap="none" strike="noStrike">
                <a:solidFill>
                  <a:schemeClr val="lt1"/>
                </a:solidFill>
                <a:latin typeface="Trebuchet MS"/>
                <a:ea typeface="Trebuchet MS"/>
                <a:cs typeface="Trebuchet MS"/>
                <a:sym typeface="Trebuchet MS"/>
              </a:defRPr>
            </a:lvl4pPr>
            <a:lvl5pPr indent="-330200" lvl="4" marL="2286000" marR="0" rtl="0" algn="l">
              <a:lnSpc>
                <a:spcPct val="100000"/>
              </a:lnSpc>
              <a:spcBef>
                <a:spcPts val="600"/>
              </a:spcBef>
              <a:spcAft>
                <a:spcPts val="0"/>
              </a:spcAft>
              <a:buClr>
                <a:schemeClr val="dk2"/>
              </a:buClr>
              <a:buSzPts val="1600"/>
              <a:buFont typeface="Trebuchet MS"/>
              <a:buChar char="◦"/>
              <a:defRPr b="0" i="0" sz="1600" u="none" cap="none" strike="noStrike">
                <a:solidFill>
                  <a:schemeClr val="lt1"/>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100000"/>
              </a:lnSpc>
              <a:spcBef>
                <a:spcPts val="600"/>
              </a:spcBef>
              <a:spcAft>
                <a:spcPts val="0"/>
              </a:spcAft>
              <a:buClr>
                <a:schemeClr val="dk2"/>
              </a:buClr>
              <a:buSzPts val="1200"/>
              <a:buFont typeface="Trebuchet MS"/>
              <a:buNone/>
              <a:defRPr b="0" i="0" sz="1600" u="none" cap="none" strike="noStrike">
                <a:solidFill>
                  <a:schemeClr val="lt1"/>
                </a:solidFill>
                <a:latin typeface="Trebuchet MS"/>
                <a:ea typeface="Trebuchet MS"/>
                <a:cs typeface="Trebuchet MS"/>
                <a:sym typeface="Trebuchet MS"/>
              </a:defRPr>
            </a:lvl8pPr>
            <a:lvl9pPr indent="-228600" lvl="8" marL="4114800" marR="0" rtl="0" algn="l">
              <a:lnSpc>
                <a:spcPct val="100000"/>
              </a:lnSpc>
              <a:spcBef>
                <a:spcPts val="600"/>
              </a:spcBef>
              <a:spcAft>
                <a:spcPts val="600"/>
              </a:spcAft>
              <a:buClr>
                <a:schemeClr val="dk2"/>
              </a:buClr>
              <a:buSzPts val="1200"/>
              <a:buFont typeface="Trebuchet MS"/>
              <a:buNone/>
              <a:defRPr b="0" i="0" sz="1600" u="none" cap="none" strike="noStrike">
                <a:solidFill>
                  <a:schemeClr val="lt1"/>
                </a:solidFill>
                <a:latin typeface="Trebuchet MS"/>
                <a:ea typeface="Trebuchet MS"/>
                <a:cs typeface="Trebuchet MS"/>
                <a:sym typeface="Trebuchet MS"/>
              </a:defRPr>
            </a:lvl9pPr>
          </a:lstStyle>
          <a:p/>
        </p:txBody>
      </p:sp>
      <p:sp>
        <p:nvSpPr>
          <p:cNvPr id="75" name="Google Shape;75;p33"/>
          <p:cNvSpPr txBox="1"/>
          <p:nvPr>
            <p:ph idx="7" type="body"/>
          </p:nvPr>
        </p:nvSpPr>
        <p:spPr>
          <a:xfrm>
            <a:off x="4352593" y="4539456"/>
            <a:ext cx="7356801" cy="1592262"/>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00000"/>
              </a:lnSpc>
              <a:spcBef>
                <a:spcPts val="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281940" lvl="1" marL="914400" marR="0" rtl="0" algn="just">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28600" lvl="2" marL="1371600" marR="0" rtl="0" algn="l">
              <a:lnSpc>
                <a:spcPct val="100000"/>
              </a:lnSpc>
              <a:spcBef>
                <a:spcPts val="600"/>
              </a:spcBef>
              <a:spcAft>
                <a:spcPts val="0"/>
              </a:spcAft>
              <a:buClr>
                <a:schemeClr val="dk2"/>
              </a:buClr>
              <a:buSzPts val="1200"/>
              <a:buFont typeface="Trebuchet MS"/>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100000"/>
              </a:lnSpc>
              <a:spcBef>
                <a:spcPts val="600"/>
              </a:spcBef>
              <a:spcAft>
                <a:spcPts val="0"/>
              </a:spcAft>
              <a:buClr>
                <a:schemeClr val="dk2"/>
              </a:buClr>
              <a:buSzPts val="1200"/>
              <a:buFont typeface="Trebuchet MS"/>
              <a:buNone/>
              <a:defRPr b="0" i="0" sz="1200" u="none" cap="none" strike="noStrike">
                <a:solidFill>
                  <a:schemeClr val="dk2"/>
                </a:solidFill>
                <a:latin typeface="Trebuchet MS"/>
                <a:ea typeface="Trebuchet MS"/>
                <a:cs typeface="Trebuchet MS"/>
                <a:sym typeface="Trebuchet MS"/>
              </a:defRPr>
            </a:lvl4pPr>
            <a:lvl5pPr indent="-228600" lvl="4" marL="2286000" marR="0" rtl="0" algn="l">
              <a:lnSpc>
                <a:spcPct val="100000"/>
              </a:lnSpc>
              <a:spcBef>
                <a:spcPts val="600"/>
              </a:spcBef>
              <a:spcAft>
                <a:spcPts val="0"/>
              </a:spcAft>
              <a:buClr>
                <a:schemeClr val="dk2"/>
              </a:buClr>
              <a:buSzPts val="1200"/>
              <a:buFont typeface="Trebuchet MS"/>
              <a:buNone/>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6" name="Google Shape;76;p33"/>
          <p:cNvSpPr txBox="1"/>
          <p:nvPr>
            <p:ph idx="8" type="body"/>
          </p:nvPr>
        </p:nvSpPr>
        <p:spPr>
          <a:xfrm>
            <a:off x="4346574" y="3616662"/>
            <a:ext cx="7358400" cy="3600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ED1A3B"/>
              </a:buClr>
              <a:buSzPts val="2600"/>
              <a:buFont typeface="Arial"/>
              <a:buNone/>
              <a:defRPr b="0" i="0" sz="2600" u="none" cap="none" strike="noStrike">
                <a:solidFill>
                  <a:srgbClr val="ED1A3B"/>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304800" lvl="4" marL="22860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
        <p:nvSpPr>
          <p:cNvPr id="77" name="Google Shape;77;p33"/>
          <p:cNvSpPr txBox="1"/>
          <p:nvPr>
            <p:ph idx="9" type="body"/>
          </p:nvPr>
        </p:nvSpPr>
        <p:spPr>
          <a:xfrm>
            <a:off x="4346574" y="3976759"/>
            <a:ext cx="7362000" cy="36009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304800" lvl="4" marL="22860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extLst>
    <p:ext uri="{DCECCB84-F9BA-43D5-87BE-67443E8EF086}">
      <p15:sldGuideLst>
        <p15:guide id="1" pos="2738">
          <p15:clr>
            <a:srgbClr val="FBAE40"/>
          </p15:clr>
        </p15:guide>
        <p15:guide id="2" pos="4943">
          <p15:clr>
            <a:srgbClr val="FBAE40"/>
          </p15:clr>
        </p15:guide>
        <p15:guide id="3" pos="2525">
          <p15:clr>
            <a:srgbClr val="FBAE40"/>
          </p15:clr>
        </p15:guide>
        <p15:guide id="4" pos="516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column + cornerstone">
  <p:cSld name="text 1 column + cornerstone">
    <p:spTree>
      <p:nvGrpSpPr>
        <p:cNvPr id="78" name="Shape 78"/>
        <p:cNvGrpSpPr/>
        <p:nvPr/>
      </p:nvGrpSpPr>
      <p:grpSpPr>
        <a:xfrm>
          <a:off x="0" y="0"/>
          <a:ext cx="0" cy="0"/>
          <a:chOff x="0" y="0"/>
          <a:chExt cx="0" cy="0"/>
        </a:xfrm>
      </p:grpSpPr>
      <p:sp>
        <p:nvSpPr>
          <p:cNvPr id="79" name="Google Shape;79;p46"/>
          <p:cNvSpPr/>
          <p:nvPr/>
        </p:nvSpPr>
        <p:spPr>
          <a:xfrm>
            <a:off x="4884942" y="1712913"/>
            <a:ext cx="7307058" cy="5145088"/>
          </a:xfrm>
          <a:custGeom>
            <a:rect b="b" l="l" r="r" t="t"/>
            <a:pathLst>
              <a:path extrusionOk="0" h="2050985" w="2928169">
                <a:moveTo>
                  <a:pt x="2928169" y="0"/>
                </a:moveTo>
                <a:lnTo>
                  <a:pt x="0" y="2050986"/>
                </a:lnTo>
                <a:lnTo>
                  <a:pt x="2928169" y="205098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80" name="Google Shape;80;p46"/>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algn="ctr">
              <a:spcBef>
                <a:spcPts val="0"/>
              </a:spcBef>
              <a:buNone/>
              <a:defRPr sz="800">
                <a:solidFill>
                  <a:srgbClr val="ADADAD"/>
                </a:solidFill>
                <a:latin typeface="Trebuchet MS"/>
                <a:ea typeface="Trebuchet MS"/>
                <a:cs typeface="Trebuchet MS"/>
                <a:sym typeface="Trebuchet MS"/>
              </a:defRPr>
            </a:lvl1pPr>
            <a:lvl2pPr indent="0" lvl="1" marL="0" algn="ctr">
              <a:spcBef>
                <a:spcPts val="0"/>
              </a:spcBef>
              <a:buNone/>
              <a:defRPr sz="800">
                <a:solidFill>
                  <a:srgbClr val="ADADAD"/>
                </a:solidFill>
                <a:latin typeface="Trebuchet MS"/>
                <a:ea typeface="Trebuchet MS"/>
                <a:cs typeface="Trebuchet MS"/>
                <a:sym typeface="Trebuchet MS"/>
              </a:defRPr>
            </a:lvl2pPr>
            <a:lvl3pPr indent="0" lvl="2" marL="0" algn="ctr">
              <a:spcBef>
                <a:spcPts val="0"/>
              </a:spcBef>
              <a:buNone/>
              <a:defRPr sz="800">
                <a:solidFill>
                  <a:srgbClr val="ADADAD"/>
                </a:solidFill>
                <a:latin typeface="Trebuchet MS"/>
                <a:ea typeface="Trebuchet MS"/>
                <a:cs typeface="Trebuchet MS"/>
                <a:sym typeface="Trebuchet MS"/>
              </a:defRPr>
            </a:lvl3pPr>
            <a:lvl4pPr indent="0" lvl="3" marL="0" algn="ctr">
              <a:spcBef>
                <a:spcPts val="0"/>
              </a:spcBef>
              <a:buNone/>
              <a:defRPr sz="800">
                <a:solidFill>
                  <a:srgbClr val="ADADAD"/>
                </a:solidFill>
                <a:latin typeface="Trebuchet MS"/>
                <a:ea typeface="Trebuchet MS"/>
                <a:cs typeface="Trebuchet MS"/>
                <a:sym typeface="Trebuchet MS"/>
              </a:defRPr>
            </a:lvl4pPr>
            <a:lvl5pPr indent="0" lvl="4" marL="0" algn="ctr">
              <a:spcBef>
                <a:spcPts val="0"/>
              </a:spcBef>
              <a:buNone/>
              <a:defRPr sz="800">
                <a:solidFill>
                  <a:srgbClr val="ADADAD"/>
                </a:solidFill>
                <a:latin typeface="Trebuchet MS"/>
                <a:ea typeface="Trebuchet MS"/>
                <a:cs typeface="Trebuchet MS"/>
                <a:sym typeface="Trebuchet MS"/>
              </a:defRPr>
            </a:lvl5pPr>
            <a:lvl6pPr indent="0" lvl="5" marL="0" algn="ctr">
              <a:spcBef>
                <a:spcPts val="0"/>
              </a:spcBef>
              <a:buNone/>
              <a:defRPr sz="800">
                <a:solidFill>
                  <a:srgbClr val="ADADAD"/>
                </a:solidFill>
                <a:latin typeface="Trebuchet MS"/>
                <a:ea typeface="Trebuchet MS"/>
                <a:cs typeface="Trebuchet MS"/>
                <a:sym typeface="Trebuchet MS"/>
              </a:defRPr>
            </a:lvl6pPr>
            <a:lvl7pPr indent="0" lvl="6" marL="0" algn="ctr">
              <a:spcBef>
                <a:spcPts val="0"/>
              </a:spcBef>
              <a:buNone/>
              <a:defRPr sz="800">
                <a:solidFill>
                  <a:srgbClr val="ADADAD"/>
                </a:solidFill>
                <a:latin typeface="Trebuchet MS"/>
                <a:ea typeface="Trebuchet MS"/>
                <a:cs typeface="Trebuchet MS"/>
                <a:sym typeface="Trebuchet MS"/>
              </a:defRPr>
            </a:lvl7pPr>
            <a:lvl8pPr indent="0" lvl="7" marL="0" algn="ctr">
              <a:spcBef>
                <a:spcPts val="0"/>
              </a:spcBef>
              <a:buNone/>
              <a:defRPr sz="800">
                <a:solidFill>
                  <a:srgbClr val="ADADAD"/>
                </a:solidFill>
                <a:latin typeface="Trebuchet MS"/>
                <a:ea typeface="Trebuchet MS"/>
                <a:cs typeface="Trebuchet MS"/>
                <a:sym typeface="Trebuchet MS"/>
              </a:defRPr>
            </a:lvl8pPr>
            <a:lvl9pPr indent="0" lvl="8" marL="0" algn="ctr">
              <a:spcBef>
                <a:spcPts val="0"/>
              </a:spcBef>
              <a:buNone/>
              <a:defRPr sz="800">
                <a:solidFill>
                  <a:srgbClr val="ADADAD"/>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81" name="Google Shape;81;p46"/>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ADADA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6"/>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ED1A3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46"/>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a:solidFill>
                  <a:srgbClr val="B3B3B3"/>
                </a:solidFill>
                <a:latin typeface="Trebuchet MS"/>
                <a:ea typeface="Trebuchet MS"/>
                <a:cs typeface="Trebuchet MS"/>
                <a:sym typeface="Trebuchet MS"/>
              </a:rPr>
              <a:t>© </a:t>
            </a:r>
            <a:r>
              <a:rPr lang="hu-HU" sz="800">
                <a:solidFill>
                  <a:srgbClr val="B3B3B3"/>
                </a:solidFill>
                <a:latin typeface="Trebuchet MS"/>
                <a:ea typeface="Trebuchet MS"/>
                <a:cs typeface="Trebuchet MS"/>
                <a:sym typeface="Trebuchet MS"/>
              </a:rPr>
              <a:t>BDO</a:t>
            </a:r>
            <a:endParaRPr/>
          </a:p>
        </p:txBody>
      </p:sp>
      <p:sp>
        <p:nvSpPr>
          <p:cNvPr id="84" name="Google Shape;84;p46"/>
          <p:cNvSpPr txBox="1"/>
          <p:nvPr>
            <p:ph idx="1" type="body"/>
          </p:nvPr>
        </p:nvSpPr>
        <p:spPr>
          <a:xfrm>
            <a:off x="485775" y="1076325"/>
            <a:ext cx="11217600" cy="5050875"/>
          </a:xfrm>
          <a:prstGeom prst="rect">
            <a:avLst/>
          </a:prstGeom>
          <a:noFill/>
          <a:ln>
            <a:noFill/>
          </a:ln>
        </p:spPr>
        <p:txBody>
          <a:bodyPr anchorCtr="0" anchor="t" bIns="45700" lIns="91425" spcFirstLastPara="1" rIns="91425" wrap="square" tIns="45700">
            <a:noAutofit/>
          </a:bodyPr>
          <a:lstStyle>
            <a:lvl1pPr indent="-281940" lvl="0" marL="457200" marR="0" rtl="0" algn="l">
              <a:lnSpc>
                <a:spcPct val="100000"/>
              </a:lnSpc>
              <a:spcBef>
                <a:spcPts val="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281939" lvl="2" marL="13716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3pPr>
            <a:lvl4pPr indent="-281939" lvl="3" marL="18288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4pPr>
            <a:lvl5pPr indent="-281939" lvl="4" marL="2286000" marR="0" rtl="0" algn="l">
              <a:lnSpc>
                <a:spcPct val="100000"/>
              </a:lnSpc>
              <a:spcBef>
                <a:spcPts val="3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300"/>
              </a:spcBef>
              <a:spcAft>
                <a:spcPts val="0"/>
              </a:spcAft>
              <a:buClr>
                <a:schemeClr val="accent1"/>
              </a:buClr>
              <a:buSzPts val="1280"/>
              <a:buFont typeface="Noto Sans Symbols"/>
              <a:buNone/>
              <a:defRPr b="1" i="0" sz="16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Trebuchet MS"/>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Trebuchet MS"/>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6.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2" Type="http://schemas.openxmlformats.org/officeDocument/2006/relationships/theme" Target="../theme/theme3.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theme" Target="../theme/theme2.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theme" Target="../theme/theme1.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u="none" cap="none" strike="noStrike">
                <a:solidFill>
                  <a:srgbClr val="B3B3B3"/>
                </a:solidFill>
                <a:latin typeface="Trebuchet MS"/>
                <a:ea typeface="Trebuchet MS"/>
                <a:cs typeface="Trebuchet MS"/>
                <a:sym typeface="Trebuchet MS"/>
              </a:rPr>
              <a:t>© BDO</a:t>
            </a:r>
            <a:endParaRPr/>
          </a:p>
        </p:txBody>
      </p:sp>
      <p:sp>
        <p:nvSpPr>
          <p:cNvPr id="11" name="Google Shape;11;p25"/>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800" u="none" cap="none" strike="noStrike">
                <a:solidFill>
                  <a:srgbClr val="B3B3B3"/>
                </a:solidFill>
                <a:latin typeface="Trebuchet MS"/>
                <a:ea typeface="Trebuchet MS"/>
                <a:cs typeface="Trebuchet MS"/>
                <a:sym typeface="Trebuchet MS"/>
              </a:defRPr>
            </a:lvl1pPr>
            <a:lvl2pPr indent="0" lvl="1" marL="0" marR="0" rtl="0" algn="ctr">
              <a:spcBef>
                <a:spcPts val="0"/>
              </a:spcBef>
              <a:buNone/>
              <a:defRPr b="0" i="0" sz="800" u="none" cap="none" strike="noStrike">
                <a:solidFill>
                  <a:srgbClr val="B3B3B3"/>
                </a:solidFill>
                <a:latin typeface="Trebuchet MS"/>
                <a:ea typeface="Trebuchet MS"/>
                <a:cs typeface="Trebuchet MS"/>
                <a:sym typeface="Trebuchet MS"/>
              </a:defRPr>
            </a:lvl2pPr>
            <a:lvl3pPr indent="0" lvl="2" marL="0" marR="0" rtl="0" algn="ctr">
              <a:spcBef>
                <a:spcPts val="0"/>
              </a:spcBef>
              <a:buNone/>
              <a:defRPr b="0" i="0" sz="800" u="none" cap="none" strike="noStrike">
                <a:solidFill>
                  <a:srgbClr val="B3B3B3"/>
                </a:solidFill>
                <a:latin typeface="Trebuchet MS"/>
                <a:ea typeface="Trebuchet MS"/>
                <a:cs typeface="Trebuchet MS"/>
                <a:sym typeface="Trebuchet MS"/>
              </a:defRPr>
            </a:lvl3pPr>
            <a:lvl4pPr indent="0" lvl="3" marL="0" marR="0" rtl="0" algn="ctr">
              <a:spcBef>
                <a:spcPts val="0"/>
              </a:spcBef>
              <a:buNone/>
              <a:defRPr b="0" i="0" sz="800" u="none" cap="none" strike="noStrike">
                <a:solidFill>
                  <a:srgbClr val="B3B3B3"/>
                </a:solidFill>
                <a:latin typeface="Trebuchet MS"/>
                <a:ea typeface="Trebuchet MS"/>
                <a:cs typeface="Trebuchet MS"/>
                <a:sym typeface="Trebuchet MS"/>
              </a:defRPr>
            </a:lvl4pPr>
            <a:lvl5pPr indent="0" lvl="4" marL="0" marR="0" rtl="0" algn="ctr">
              <a:spcBef>
                <a:spcPts val="0"/>
              </a:spcBef>
              <a:buNone/>
              <a:defRPr b="0" i="0" sz="800" u="none" cap="none" strike="noStrike">
                <a:solidFill>
                  <a:srgbClr val="B3B3B3"/>
                </a:solidFill>
                <a:latin typeface="Trebuchet MS"/>
                <a:ea typeface="Trebuchet MS"/>
                <a:cs typeface="Trebuchet MS"/>
                <a:sym typeface="Trebuchet MS"/>
              </a:defRPr>
            </a:lvl5pPr>
            <a:lvl6pPr indent="0" lvl="5" marL="0" marR="0" rtl="0" algn="ctr">
              <a:spcBef>
                <a:spcPts val="0"/>
              </a:spcBef>
              <a:buNone/>
              <a:defRPr b="0" i="0" sz="800" u="none" cap="none" strike="noStrike">
                <a:solidFill>
                  <a:srgbClr val="B3B3B3"/>
                </a:solidFill>
                <a:latin typeface="Trebuchet MS"/>
                <a:ea typeface="Trebuchet MS"/>
                <a:cs typeface="Trebuchet MS"/>
                <a:sym typeface="Trebuchet MS"/>
              </a:defRPr>
            </a:lvl6pPr>
            <a:lvl7pPr indent="0" lvl="6" marL="0" marR="0" rtl="0" algn="ctr">
              <a:spcBef>
                <a:spcPts val="0"/>
              </a:spcBef>
              <a:buNone/>
              <a:defRPr b="0" i="0" sz="800" u="none" cap="none" strike="noStrike">
                <a:solidFill>
                  <a:srgbClr val="B3B3B3"/>
                </a:solidFill>
                <a:latin typeface="Trebuchet MS"/>
                <a:ea typeface="Trebuchet MS"/>
                <a:cs typeface="Trebuchet MS"/>
                <a:sym typeface="Trebuchet MS"/>
              </a:defRPr>
            </a:lvl7pPr>
            <a:lvl8pPr indent="0" lvl="7" marL="0" marR="0" rtl="0" algn="ctr">
              <a:spcBef>
                <a:spcPts val="0"/>
              </a:spcBef>
              <a:buNone/>
              <a:defRPr b="0" i="0" sz="800" u="none" cap="none" strike="noStrike">
                <a:solidFill>
                  <a:srgbClr val="B3B3B3"/>
                </a:solidFill>
                <a:latin typeface="Trebuchet MS"/>
                <a:ea typeface="Trebuchet MS"/>
                <a:cs typeface="Trebuchet MS"/>
                <a:sym typeface="Trebuchet MS"/>
              </a:defRPr>
            </a:lvl8pPr>
            <a:lvl9pPr indent="0" lvl="8" marL="0" marR="0" rtl="0" algn="ctr">
              <a:spcBef>
                <a:spcPts val="0"/>
              </a:spcBef>
              <a:buNone/>
              <a:defRPr b="0" i="0" sz="800" u="none" cap="none" strike="noStrike">
                <a:solidFill>
                  <a:srgbClr val="B3B3B3"/>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12" name="Google Shape;12;p25"/>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800" u="none" cap="none" strike="noStrike">
                <a:solidFill>
                  <a:srgbClr val="B3B3B3"/>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3" name="Google Shape;13;p25"/>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ED1A3B"/>
              </a:buClr>
              <a:buSzPts val="2600"/>
              <a:buFont typeface="Trebuchet MS"/>
              <a:buNone/>
              <a:defRPr b="0" i="0" sz="2600" u="none" cap="none" strike="noStrike">
                <a:solidFill>
                  <a:srgbClr val="ED1A3B"/>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07">
          <p15:clr>
            <a:srgbClr val="F26B43"/>
          </p15:clr>
        </p15:guide>
        <p15:guide id="2" pos="7374">
          <p15:clr>
            <a:srgbClr val="F26B43"/>
          </p15:clr>
        </p15:guide>
        <p15:guide id="3" orient="horz" pos="374">
          <p15:clr>
            <a:srgbClr val="F26B43"/>
          </p15:clr>
        </p15:guide>
        <p15:guide id="4" orient="horz" pos="828">
          <p15:clr>
            <a:srgbClr val="F26B43"/>
          </p15:clr>
        </p15:guide>
        <p15:guide id="5" orient="horz" pos="1079">
          <p15:clr>
            <a:srgbClr val="F26B43"/>
          </p15:clr>
        </p15:guide>
        <p15:guide id="6" orient="horz" pos="4094">
          <p15:clr>
            <a:srgbClr val="F26B43"/>
          </p15:clr>
        </p15:guide>
        <p15:guide id="7" orient="horz" pos="38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p34"/>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a:solidFill>
                  <a:srgbClr val="B3B3B3"/>
                </a:solidFill>
                <a:latin typeface="Trebuchet MS"/>
                <a:ea typeface="Trebuchet MS"/>
                <a:cs typeface="Trebuchet MS"/>
                <a:sym typeface="Trebuchet MS"/>
              </a:rPr>
              <a:t>© </a:t>
            </a:r>
            <a:r>
              <a:rPr lang="hu-HU" sz="800">
                <a:solidFill>
                  <a:srgbClr val="B3B3B3"/>
                </a:solidFill>
                <a:latin typeface="Trebuchet MS"/>
                <a:ea typeface="Trebuchet MS"/>
                <a:cs typeface="Trebuchet MS"/>
                <a:sym typeface="Trebuchet MS"/>
              </a:rPr>
              <a:t>BDO</a:t>
            </a:r>
            <a:endParaRPr/>
          </a:p>
        </p:txBody>
      </p:sp>
      <p:sp>
        <p:nvSpPr>
          <p:cNvPr id="160" name="Google Shape;160;p34"/>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rgbClr val="B3B3B3"/>
                </a:solidFill>
                <a:latin typeface="Trebuchet MS"/>
                <a:ea typeface="Trebuchet MS"/>
                <a:cs typeface="Trebuchet MS"/>
                <a:sym typeface="Trebuchet MS"/>
              </a:defRPr>
            </a:lvl1pPr>
            <a:lvl2pPr indent="0" lvl="1" marL="0" marR="0" rtl="0" algn="ctr">
              <a:spcBef>
                <a:spcPts val="0"/>
              </a:spcBef>
              <a:buNone/>
              <a:defRPr sz="800">
                <a:solidFill>
                  <a:srgbClr val="B3B3B3"/>
                </a:solidFill>
                <a:latin typeface="Trebuchet MS"/>
                <a:ea typeface="Trebuchet MS"/>
                <a:cs typeface="Trebuchet MS"/>
                <a:sym typeface="Trebuchet MS"/>
              </a:defRPr>
            </a:lvl2pPr>
            <a:lvl3pPr indent="0" lvl="2" marL="0" marR="0" rtl="0" algn="ctr">
              <a:spcBef>
                <a:spcPts val="0"/>
              </a:spcBef>
              <a:buNone/>
              <a:defRPr sz="800">
                <a:solidFill>
                  <a:srgbClr val="B3B3B3"/>
                </a:solidFill>
                <a:latin typeface="Trebuchet MS"/>
                <a:ea typeface="Trebuchet MS"/>
                <a:cs typeface="Trebuchet MS"/>
                <a:sym typeface="Trebuchet MS"/>
              </a:defRPr>
            </a:lvl3pPr>
            <a:lvl4pPr indent="0" lvl="3" marL="0" marR="0" rtl="0" algn="ctr">
              <a:spcBef>
                <a:spcPts val="0"/>
              </a:spcBef>
              <a:buNone/>
              <a:defRPr sz="800">
                <a:solidFill>
                  <a:srgbClr val="B3B3B3"/>
                </a:solidFill>
                <a:latin typeface="Trebuchet MS"/>
                <a:ea typeface="Trebuchet MS"/>
                <a:cs typeface="Trebuchet MS"/>
                <a:sym typeface="Trebuchet MS"/>
              </a:defRPr>
            </a:lvl4pPr>
            <a:lvl5pPr indent="0" lvl="4" marL="0" marR="0" rtl="0" algn="ctr">
              <a:spcBef>
                <a:spcPts val="0"/>
              </a:spcBef>
              <a:buNone/>
              <a:defRPr sz="800">
                <a:solidFill>
                  <a:srgbClr val="B3B3B3"/>
                </a:solidFill>
                <a:latin typeface="Trebuchet MS"/>
                <a:ea typeface="Trebuchet MS"/>
                <a:cs typeface="Trebuchet MS"/>
                <a:sym typeface="Trebuchet MS"/>
              </a:defRPr>
            </a:lvl5pPr>
            <a:lvl6pPr indent="0" lvl="5" marL="0" marR="0" rtl="0" algn="ctr">
              <a:spcBef>
                <a:spcPts val="0"/>
              </a:spcBef>
              <a:buNone/>
              <a:defRPr sz="800">
                <a:solidFill>
                  <a:srgbClr val="B3B3B3"/>
                </a:solidFill>
                <a:latin typeface="Trebuchet MS"/>
                <a:ea typeface="Trebuchet MS"/>
                <a:cs typeface="Trebuchet MS"/>
                <a:sym typeface="Trebuchet MS"/>
              </a:defRPr>
            </a:lvl6pPr>
            <a:lvl7pPr indent="0" lvl="6" marL="0" marR="0" rtl="0" algn="ctr">
              <a:spcBef>
                <a:spcPts val="0"/>
              </a:spcBef>
              <a:buNone/>
              <a:defRPr sz="800">
                <a:solidFill>
                  <a:srgbClr val="B3B3B3"/>
                </a:solidFill>
                <a:latin typeface="Trebuchet MS"/>
                <a:ea typeface="Trebuchet MS"/>
                <a:cs typeface="Trebuchet MS"/>
                <a:sym typeface="Trebuchet MS"/>
              </a:defRPr>
            </a:lvl7pPr>
            <a:lvl8pPr indent="0" lvl="7" marL="0" marR="0" rtl="0" algn="ctr">
              <a:spcBef>
                <a:spcPts val="0"/>
              </a:spcBef>
              <a:buNone/>
              <a:defRPr sz="800">
                <a:solidFill>
                  <a:srgbClr val="B3B3B3"/>
                </a:solidFill>
                <a:latin typeface="Trebuchet MS"/>
                <a:ea typeface="Trebuchet MS"/>
                <a:cs typeface="Trebuchet MS"/>
                <a:sym typeface="Trebuchet MS"/>
              </a:defRPr>
            </a:lvl8pPr>
            <a:lvl9pPr indent="0" lvl="8" marL="0" marR="0" rtl="0" algn="ctr">
              <a:spcBef>
                <a:spcPts val="0"/>
              </a:spcBef>
              <a:buNone/>
              <a:defRPr sz="800">
                <a:solidFill>
                  <a:srgbClr val="B3B3B3"/>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161" name="Google Shape;161;p34"/>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sz="800">
                <a:solidFill>
                  <a:srgbClr val="B3B3B3"/>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2" name="Google Shape;162;p34"/>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ED1A3B"/>
              </a:buClr>
              <a:buSzPts val="2600"/>
              <a:buFont typeface="Trebuchet MS"/>
              <a:buNone/>
              <a:defRPr b="0" i="0" sz="2600" u="none" cap="none" strike="noStrike">
                <a:solidFill>
                  <a:srgbClr val="ED1A3B"/>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3" name="Google Shape;163;p34"/>
          <p:cNvSpPr txBox="1"/>
          <p:nvPr>
            <p:ph idx="1" type="body"/>
          </p:nvPr>
        </p:nvSpPr>
        <p:spPr>
          <a:xfrm>
            <a:off x="485775" y="1712913"/>
            <a:ext cx="11217600" cy="4414287"/>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281940" lvl="1" marL="914400" marR="0" rtl="0" algn="l">
              <a:lnSpc>
                <a:spcPct val="100000"/>
              </a:lnSpc>
              <a:spcBef>
                <a:spcPts val="600"/>
              </a:spcBef>
              <a:spcAft>
                <a:spcPts val="0"/>
              </a:spcAft>
              <a:buClr>
                <a:schemeClr val="accent1"/>
              </a:buClr>
              <a:buSzPts val="840"/>
              <a:buFont typeface="Noto Sans Symbols"/>
              <a:buChar char="►"/>
              <a:defRPr b="0" i="0" sz="1200" u="none" cap="none" strike="noStrike">
                <a:solidFill>
                  <a:schemeClr val="dk2"/>
                </a:solidFill>
                <a:latin typeface="Trebuchet MS"/>
                <a:ea typeface="Trebuchet MS"/>
                <a:cs typeface="Trebuchet MS"/>
                <a:sym typeface="Trebuchet MS"/>
              </a:defRPr>
            </a:lvl2pPr>
            <a:lvl3pPr indent="-304800" lvl="2" marL="13716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3pPr>
            <a:lvl4pPr indent="-304800" lvl="3" marL="18288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4pPr>
            <a:lvl5pPr indent="-304800" lvl="4" marL="2286000" marR="0" rtl="0" algn="l">
              <a:lnSpc>
                <a:spcPct val="100000"/>
              </a:lnSpc>
              <a:spcBef>
                <a:spcPts val="600"/>
              </a:spcBef>
              <a:spcAft>
                <a:spcPts val="0"/>
              </a:spcAft>
              <a:buClr>
                <a:schemeClr val="dk2"/>
              </a:buClr>
              <a:buSzPts val="1200"/>
              <a:buFont typeface="Trebuchet MS"/>
              <a:buChar char="◦"/>
              <a:defRPr b="0" i="0" sz="1200" u="none" cap="none" strike="noStrike">
                <a:solidFill>
                  <a:schemeClr val="dk2"/>
                </a:solidFill>
                <a:latin typeface="Trebuchet MS"/>
                <a:ea typeface="Trebuchet MS"/>
                <a:cs typeface="Trebuchet MS"/>
                <a:sym typeface="Trebuchet MS"/>
              </a:defRPr>
            </a:lvl5pPr>
            <a:lvl6pPr indent="-228600" lvl="5" marL="2743200" marR="0" rtl="0" algn="l">
              <a:lnSpc>
                <a:spcPct val="100000"/>
              </a:lnSpc>
              <a:spcBef>
                <a:spcPts val="600"/>
              </a:spcBef>
              <a:spcAft>
                <a:spcPts val="0"/>
              </a:spcAft>
              <a:buClr>
                <a:schemeClr val="accent1"/>
              </a:buClr>
              <a:buSzPts val="960"/>
              <a:buFont typeface="Noto Sans Symbols"/>
              <a:buNone/>
              <a:defRPr b="1" i="0" sz="1200" u="none" cap="none" strike="noStrike">
                <a:solidFill>
                  <a:schemeClr val="accent1"/>
                </a:solidFill>
                <a:latin typeface="Trebuchet MS"/>
                <a:ea typeface="Trebuchet MS"/>
                <a:cs typeface="Trebuchet MS"/>
                <a:sym typeface="Trebuchet MS"/>
              </a:defRPr>
            </a:lvl6pPr>
            <a:lvl7pPr indent="-228600" lvl="6" marL="3200400" marR="0" rtl="0" algn="l">
              <a:lnSpc>
                <a:spcPct val="100000"/>
              </a:lnSpc>
              <a:spcBef>
                <a:spcPts val="600"/>
              </a:spcBef>
              <a:spcAft>
                <a:spcPts val="0"/>
              </a:spcAft>
              <a:buClr>
                <a:schemeClr val="dk2"/>
              </a:buClr>
              <a:buSzPts val="1200"/>
              <a:buFont typeface="Arial"/>
              <a:buNone/>
              <a:defRPr b="1" i="0" sz="1200" u="none" cap="none" strike="noStrike">
                <a:solidFill>
                  <a:schemeClr val="dk2"/>
                </a:solidFill>
                <a:latin typeface="Trebuchet MS"/>
                <a:ea typeface="Trebuchet MS"/>
                <a:cs typeface="Trebuchet MS"/>
                <a:sym typeface="Trebuchet MS"/>
              </a:defRPr>
            </a:lvl7pPr>
            <a:lvl8pPr indent="-285750" lvl="7" marL="3657600" marR="0" rtl="0" algn="l">
              <a:lnSpc>
                <a:spcPct val="100000"/>
              </a:lnSpc>
              <a:spcBef>
                <a:spcPts val="600"/>
              </a:spcBef>
              <a:spcAft>
                <a:spcPts val="0"/>
              </a:spcAft>
              <a:buClr>
                <a:schemeClr val="dk2"/>
              </a:buClr>
              <a:buSzPts val="900"/>
              <a:buFont typeface="Calibri"/>
              <a:buAutoNum type="arabicPeriod"/>
              <a:defRPr b="0" i="0" sz="1200" u="none" cap="none" strike="noStrike">
                <a:solidFill>
                  <a:schemeClr val="dk2"/>
                </a:solidFill>
                <a:latin typeface="Trebuchet MS"/>
                <a:ea typeface="Trebuchet MS"/>
                <a:cs typeface="Trebuchet MS"/>
                <a:sym typeface="Trebuchet MS"/>
              </a:defRPr>
            </a:lvl8pPr>
            <a:lvl9pPr indent="-285750" lvl="8" marL="4114800" marR="0" rtl="0" algn="l">
              <a:lnSpc>
                <a:spcPct val="100000"/>
              </a:lnSpc>
              <a:spcBef>
                <a:spcPts val="600"/>
              </a:spcBef>
              <a:spcAft>
                <a:spcPts val="600"/>
              </a:spcAft>
              <a:buClr>
                <a:schemeClr val="dk2"/>
              </a:buClr>
              <a:buSzPts val="900"/>
              <a:buFont typeface="Calibri"/>
              <a:buAutoNum type="alphaLcPeriod"/>
              <a:defRPr b="0" i="0" sz="12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07">
          <p15:clr>
            <a:srgbClr val="F26B43"/>
          </p15:clr>
        </p15:guide>
        <p15:guide id="2" pos="7374">
          <p15:clr>
            <a:srgbClr val="F26B43"/>
          </p15:clr>
        </p15:guide>
        <p15:guide id="3" orient="horz" pos="374">
          <p15:clr>
            <a:srgbClr val="F26B43"/>
          </p15:clr>
        </p15:guide>
        <p15:guide id="4" orient="horz" pos="828">
          <p15:clr>
            <a:srgbClr val="F26B43"/>
          </p15:clr>
        </p15:guide>
        <p15:guide id="5" orient="horz" pos="1079">
          <p15:clr>
            <a:srgbClr val="F26B43"/>
          </p15:clr>
        </p15:guide>
        <p15:guide id="6" orient="horz" pos="4094">
          <p15:clr>
            <a:srgbClr val="F26B43"/>
          </p15:clr>
        </p15:guide>
        <p15:guide id="7" orient="horz" pos="386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sp>
        <p:nvSpPr>
          <p:cNvPr id="397" name="Google Shape;397;p38"/>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a:solidFill>
                  <a:srgbClr val="B3B3B3"/>
                </a:solidFill>
                <a:latin typeface="Trebuchet MS"/>
                <a:ea typeface="Trebuchet MS"/>
                <a:cs typeface="Trebuchet MS"/>
                <a:sym typeface="Trebuchet MS"/>
              </a:rPr>
              <a:t>© </a:t>
            </a:r>
            <a:r>
              <a:rPr lang="hu-HU" sz="800">
                <a:solidFill>
                  <a:srgbClr val="B3B3B3"/>
                </a:solidFill>
                <a:latin typeface="Trebuchet MS"/>
                <a:ea typeface="Trebuchet MS"/>
                <a:cs typeface="Trebuchet MS"/>
                <a:sym typeface="Trebuchet MS"/>
              </a:rPr>
              <a:t>BDO</a:t>
            </a:r>
            <a:endParaRPr/>
          </a:p>
        </p:txBody>
      </p:sp>
      <p:sp>
        <p:nvSpPr>
          <p:cNvPr id="398" name="Google Shape;398;p38"/>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rgbClr val="B3B3B3"/>
                </a:solidFill>
                <a:latin typeface="Trebuchet MS"/>
                <a:ea typeface="Trebuchet MS"/>
                <a:cs typeface="Trebuchet MS"/>
                <a:sym typeface="Trebuchet MS"/>
              </a:defRPr>
            </a:lvl1pPr>
            <a:lvl2pPr indent="0" lvl="1" marL="0" marR="0" rtl="0" algn="ctr">
              <a:spcBef>
                <a:spcPts val="0"/>
              </a:spcBef>
              <a:buNone/>
              <a:defRPr sz="800">
                <a:solidFill>
                  <a:srgbClr val="B3B3B3"/>
                </a:solidFill>
                <a:latin typeface="Trebuchet MS"/>
                <a:ea typeface="Trebuchet MS"/>
                <a:cs typeface="Trebuchet MS"/>
                <a:sym typeface="Trebuchet MS"/>
              </a:defRPr>
            </a:lvl2pPr>
            <a:lvl3pPr indent="0" lvl="2" marL="0" marR="0" rtl="0" algn="ctr">
              <a:spcBef>
                <a:spcPts val="0"/>
              </a:spcBef>
              <a:buNone/>
              <a:defRPr sz="800">
                <a:solidFill>
                  <a:srgbClr val="B3B3B3"/>
                </a:solidFill>
                <a:latin typeface="Trebuchet MS"/>
                <a:ea typeface="Trebuchet MS"/>
                <a:cs typeface="Trebuchet MS"/>
                <a:sym typeface="Trebuchet MS"/>
              </a:defRPr>
            </a:lvl3pPr>
            <a:lvl4pPr indent="0" lvl="3" marL="0" marR="0" rtl="0" algn="ctr">
              <a:spcBef>
                <a:spcPts val="0"/>
              </a:spcBef>
              <a:buNone/>
              <a:defRPr sz="800">
                <a:solidFill>
                  <a:srgbClr val="B3B3B3"/>
                </a:solidFill>
                <a:latin typeface="Trebuchet MS"/>
                <a:ea typeface="Trebuchet MS"/>
                <a:cs typeface="Trebuchet MS"/>
                <a:sym typeface="Trebuchet MS"/>
              </a:defRPr>
            </a:lvl4pPr>
            <a:lvl5pPr indent="0" lvl="4" marL="0" marR="0" rtl="0" algn="ctr">
              <a:spcBef>
                <a:spcPts val="0"/>
              </a:spcBef>
              <a:buNone/>
              <a:defRPr sz="800">
                <a:solidFill>
                  <a:srgbClr val="B3B3B3"/>
                </a:solidFill>
                <a:latin typeface="Trebuchet MS"/>
                <a:ea typeface="Trebuchet MS"/>
                <a:cs typeface="Trebuchet MS"/>
                <a:sym typeface="Trebuchet MS"/>
              </a:defRPr>
            </a:lvl5pPr>
            <a:lvl6pPr indent="0" lvl="5" marL="0" marR="0" rtl="0" algn="ctr">
              <a:spcBef>
                <a:spcPts val="0"/>
              </a:spcBef>
              <a:buNone/>
              <a:defRPr sz="800">
                <a:solidFill>
                  <a:srgbClr val="B3B3B3"/>
                </a:solidFill>
                <a:latin typeface="Trebuchet MS"/>
                <a:ea typeface="Trebuchet MS"/>
                <a:cs typeface="Trebuchet MS"/>
                <a:sym typeface="Trebuchet MS"/>
              </a:defRPr>
            </a:lvl6pPr>
            <a:lvl7pPr indent="0" lvl="6" marL="0" marR="0" rtl="0" algn="ctr">
              <a:spcBef>
                <a:spcPts val="0"/>
              </a:spcBef>
              <a:buNone/>
              <a:defRPr sz="800">
                <a:solidFill>
                  <a:srgbClr val="B3B3B3"/>
                </a:solidFill>
                <a:latin typeface="Trebuchet MS"/>
                <a:ea typeface="Trebuchet MS"/>
                <a:cs typeface="Trebuchet MS"/>
                <a:sym typeface="Trebuchet MS"/>
              </a:defRPr>
            </a:lvl7pPr>
            <a:lvl8pPr indent="0" lvl="7" marL="0" marR="0" rtl="0" algn="ctr">
              <a:spcBef>
                <a:spcPts val="0"/>
              </a:spcBef>
              <a:buNone/>
              <a:defRPr sz="800">
                <a:solidFill>
                  <a:srgbClr val="B3B3B3"/>
                </a:solidFill>
                <a:latin typeface="Trebuchet MS"/>
                <a:ea typeface="Trebuchet MS"/>
                <a:cs typeface="Trebuchet MS"/>
                <a:sym typeface="Trebuchet MS"/>
              </a:defRPr>
            </a:lvl8pPr>
            <a:lvl9pPr indent="0" lvl="8" marL="0" marR="0" rtl="0" algn="ctr">
              <a:spcBef>
                <a:spcPts val="0"/>
              </a:spcBef>
              <a:buNone/>
              <a:defRPr sz="800">
                <a:solidFill>
                  <a:srgbClr val="B3B3B3"/>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399" name="Google Shape;399;p38"/>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sz="800">
                <a:solidFill>
                  <a:srgbClr val="B3B3B3"/>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0" name="Google Shape;400;p38"/>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ED1A3B"/>
              </a:buClr>
              <a:buSzPts val="2600"/>
              <a:buFont typeface="Trebuchet MS"/>
              <a:buNone/>
              <a:defRPr b="0" i="0" sz="2600" u="none" cap="none" strike="noStrike">
                <a:solidFill>
                  <a:srgbClr val="ED1A3B"/>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07">
          <p15:clr>
            <a:srgbClr val="F26B43"/>
          </p15:clr>
        </p15:guide>
        <p15:guide id="2" pos="7374">
          <p15:clr>
            <a:srgbClr val="F26B43"/>
          </p15:clr>
        </p15:guide>
        <p15:guide id="3" orient="horz" pos="374">
          <p15:clr>
            <a:srgbClr val="F26B43"/>
          </p15:clr>
        </p15:guide>
        <p15:guide id="4" orient="horz" pos="828">
          <p15:clr>
            <a:srgbClr val="F26B43"/>
          </p15:clr>
        </p15:guide>
        <p15:guide id="5" orient="horz" pos="1079">
          <p15:clr>
            <a:srgbClr val="F26B43"/>
          </p15:clr>
        </p15:guide>
        <p15:guide id="6" orient="horz" pos="4094">
          <p15:clr>
            <a:srgbClr val="F26B43"/>
          </p15:clr>
        </p15:guide>
        <p15:guide id="7" orient="horz" pos="38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5" name="Shape 515"/>
        <p:cNvGrpSpPr/>
        <p:nvPr/>
      </p:nvGrpSpPr>
      <p:grpSpPr>
        <a:xfrm>
          <a:off x="0" y="0"/>
          <a:ext cx="0" cy="0"/>
          <a:chOff x="0" y="0"/>
          <a:chExt cx="0" cy="0"/>
        </a:xfrm>
      </p:grpSpPr>
      <p:sp>
        <p:nvSpPr>
          <p:cNvPr id="516" name="Google Shape;516;p69"/>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ED1A3B"/>
              </a:buClr>
              <a:buSzPts val="2600"/>
              <a:buFont typeface="Trebuchet MS"/>
              <a:buNone/>
              <a:defRPr b="0" i="0" sz="2600" u="none" cap="none" strike="noStrike">
                <a:solidFill>
                  <a:srgbClr val="ED1A3B"/>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07">
          <p15:clr>
            <a:srgbClr val="F26B43"/>
          </p15:clr>
        </p15:guide>
        <p15:guide id="2" pos="7374">
          <p15:clr>
            <a:srgbClr val="F26B43"/>
          </p15:clr>
        </p15:guide>
        <p15:guide id="3" orient="horz" pos="374">
          <p15:clr>
            <a:srgbClr val="F26B43"/>
          </p15:clr>
        </p15:guide>
        <p15:guide id="4" orient="horz" pos="828">
          <p15:clr>
            <a:srgbClr val="F26B43"/>
          </p15:clr>
        </p15:guide>
        <p15:guide id="5" orient="horz" pos="1079">
          <p15:clr>
            <a:srgbClr val="F26B43"/>
          </p15:clr>
        </p15:guide>
        <p15:guide id="6" orient="horz" pos="4094">
          <p15:clr>
            <a:srgbClr val="F26B43"/>
          </p15:clr>
        </p15:guide>
        <p15:guide id="7" orient="horz" pos="386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7" name="Shape 607"/>
        <p:cNvGrpSpPr/>
        <p:nvPr/>
      </p:nvGrpSpPr>
      <p:grpSpPr>
        <a:xfrm>
          <a:off x="0" y="0"/>
          <a:ext cx="0" cy="0"/>
          <a:chOff x="0" y="0"/>
          <a:chExt cx="0" cy="0"/>
        </a:xfrm>
      </p:grpSpPr>
      <p:sp>
        <p:nvSpPr>
          <p:cNvPr id="608" name="Google Shape;608;p78"/>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ED1A3B"/>
              </a:buClr>
              <a:buSzPts val="2600"/>
              <a:buFont typeface="Trebuchet MS"/>
              <a:buNone/>
              <a:defRPr b="0" i="0" sz="2600" u="none" cap="none" strike="noStrike">
                <a:solidFill>
                  <a:srgbClr val="ED1A3B"/>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9" name="Google Shape;609;p78"/>
          <p:cNvSpPr/>
          <p:nvPr/>
        </p:nvSpPr>
        <p:spPr>
          <a:xfrm>
            <a:off x="10870158" y="6498000"/>
            <a:ext cx="836819" cy="360000"/>
          </a:xfrm>
          <a:prstGeom prst="rect">
            <a:avLst/>
          </a:prstGeom>
          <a:noFill/>
          <a:ln>
            <a:noFill/>
          </a:ln>
        </p:spPr>
        <p:txBody>
          <a:bodyPr anchorCtr="0" anchor="ctr" bIns="0" lIns="360000" spcFirstLastPara="1" rIns="0" wrap="square" tIns="0">
            <a:noAutofit/>
          </a:bodyPr>
          <a:lstStyle/>
          <a:p>
            <a:pPr indent="0" lvl="0" marL="0" marR="0" rtl="0" algn="r">
              <a:spcBef>
                <a:spcPts val="0"/>
              </a:spcBef>
              <a:spcAft>
                <a:spcPts val="0"/>
              </a:spcAft>
              <a:buNone/>
            </a:pPr>
            <a:r>
              <a:rPr b="0" i="0" lang="hu-HU" sz="800">
                <a:solidFill>
                  <a:srgbClr val="B3B3B3"/>
                </a:solidFill>
                <a:latin typeface="Trebuchet MS"/>
                <a:ea typeface="Trebuchet MS"/>
                <a:cs typeface="Trebuchet MS"/>
                <a:sym typeface="Trebuchet MS"/>
              </a:rPr>
              <a:t>© </a:t>
            </a:r>
            <a:r>
              <a:rPr lang="hu-HU" sz="800">
                <a:solidFill>
                  <a:srgbClr val="B3B3B3"/>
                </a:solidFill>
                <a:latin typeface="Trebuchet MS"/>
                <a:ea typeface="Trebuchet MS"/>
                <a:cs typeface="Trebuchet MS"/>
                <a:sym typeface="Trebuchet MS"/>
              </a:rPr>
              <a:t>BDO</a:t>
            </a:r>
            <a:endParaRPr/>
          </a:p>
        </p:txBody>
      </p:sp>
      <p:sp>
        <p:nvSpPr>
          <p:cNvPr id="610" name="Google Shape;610;p78"/>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800">
                <a:solidFill>
                  <a:srgbClr val="B3B3B3"/>
                </a:solidFill>
                <a:latin typeface="Trebuchet MS"/>
                <a:ea typeface="Trebuchet MS"/>
                <a:cs typeface="Trebuchet MS"/>
                <a:sym typeface="Trebuchet MS"/>
              </a:defRPr>
            </a:lvl1pPr>
            <a:lvl2pPr indent="0" lvl="1" marL="0" marR="0" rtl="0" algn="ctr">
              <a:spcBef>
                <a:spcPts val="0"/>
              </a:spcBef>
              <a:buNone/>
              <a:defRPr sz="800">
                <a:solidFill>
                  <a:srgbClr val="B3B3B3"/>
                </a:solidFill>
                <a:latin typeface="Trebuchet MS"/>
                <a:ea typeface="Trebuchet MS"/>
                <a:cs typeface="Trebuchet MS"/>
                <a:sym typeface="Trebuchet MS"/>
              </a:defRPr>
            </a:lvl2pPr>
            <a:lvl3pPr indent="0" lvl="2" marL="0" marR="0" rtl="0" algn="ctr">
              <a:spcBef>
                <a:spcPts val="0"/>
              </a:spcBef>
              <a:buNone/>
              <a:defRPr sz="800">
                <a:solidFill>
                  <a:srgbClr val="B3B3B3"/>
                </a:solidFill>
                <a:latin typeface="Trebuchet MS"/>
                <a:ea typeface="Trebuchet MS"/>
                <a:cs typeface="Trebuchet MS"/>
                <a:sym typeface="Trebuchet MS"/>
              </a:defRPr>
            </a:lvl3pPr>
            <a:lvl4pPr indent="0" lvl="3" marL="0" marR="0" rtl="0" algn="ctr">
              <a:spcBef>
                <a:spcPts val="0"/>
              </a:spcBef>
              <a:buNone/>
              <a:defRPr sz="800">
                <a:solidFill>
                  <a:srgbClr val="B3B3B3"/>
                </a:solidFill>
                <a:latin typeface="Trebuchet MS"/>
                <a:ea typeface="Trebuchet MS"/>
                <a:cs typeface="Trebuchet MS"/>
                <a:sym typeface="Trebuchet MS"/>
              </a:defRPr>
            </a:lvl4pPr>
            <a:lvl5pPr indent="0" lvl="4" marL="0" marR="0" rtl="0" algn="ctr">
              <a:spcBef>
                <a:spcPts val="0"/>
              </a:spcBef>
              <a:buNone/>
              <a:defRPr sz="800">
                <a:solidFill>
                  <a:srgbClr val="B3B3B3"/>
                </a:solidFill>
                <a:latin typeface="Trebuchet MS"/>
                <a:ea typeface="Trebuchet MS"/>
                <a:cs typeface="Trebuchet MS"/>
                <a:sym typeface="Trebuchet MS"/>
              </a:defRPr>
            </a:lvl5pPr>
            <a:lvl6pPr indent="0" lvl="5" marL="0" marR="0" rtl="0" algn="ctr">
              <a:spcBef>
                <a:spcPts val="0"/>
              </a:spcBef>
              <a:buNone/>
              <a:defRPr sz="800">
                <a:solidFill>
                  <a:srgbClr val="B3B3B3"/>
                </a:solidFill>
                <a:latin typeface="Trebuchet MS"/>
                <a:ea typeface="Trebuchet MS"/>
                <a:cs typeface="Trebuchet MS"/>
                <a:sym typeface="Trebuchet MS"/>
              </a:defRPr>
            </a:lvl6pPr>
            <a:lvl7pPr indent="0" lvl="6" marL="0" marR="0" rtl="0" algn="ctr">
              <a:spcBef>
                <a:spcPts val="0"/>
              </a:spcBef>
              <a:buNone/>
              <a:defRPr sz="800">
                <a:solidFill>
                  <a:srgbClr val="B3B3B3"/>
                </a:solidFill>
                <a:latin typeface="Trebuchet MS"/>
                <a:ea typeface="Trebuchet MS"/>
                <a:cs typeface="Trebuchet MS"/>
                <a:sym typeface="Trebuchet MS"/>
              </a:defRPr>
            </a:lvl7pPr>
            <a:lvl8pPr indent="0" lvl="7" marL="0" marR="0" rtl="0" algn="ctr">
              <a:spcBef>
                <a:spcPts val="0"/>
              </a:spcBef>
              <a:buNone/>
              <a:defRPr sz="800">
                <a:solidFill>
                  <a:srgbClr val="B3B3B3"/>
                </a:solidFill>
                <a:latin typeface="Trebuchet MS"/>
                <a:ea typeface="Trebuchet MS"/>
                <a:cs typeface="Trebuchet MS"/>
                <a:sym typeface="Trebuchet MS"/>
              </a:defRPr>
            </a:lvl8pPr>
            <a:lvl9pPr indent="0" lvl="8" marL="0" marR="0" rtl="0" algn="ctr">
              <a:spcBef>
                <a:spcPts val="0"/>
              </a:spcBef>
              <a:buNone/>
              <a:defRPr sz="800">
                <a:solidFill>
                  <a:srgbClr val="B3B3B3"/>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hu-HU"/>
              <a:t>‹#›</a:t>
            </a:fld>
            <a:endParaRPr/>
          </a:p>
        </p:txBody>
      </p:sp>
      <p:sp>
        <p:nvSpPr>
          <p:cNvPr id="611" name="Google Shape;611;p78"/>
          <p:cNvSpPr txBox="1"/>
          <p:nvPr>
            <p:ph idx="11" type="ftr"/>
          </p:nvPr>
        </p:nvSpPr>
        <p:spPr>
          <a:xfrm>
            <a:off x="485775" y="6497708"/>
            <a:ext cx="10378033" cy="360292"/>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sz="800">
                <a:solidFill>
                  <a:srgbClr val="B3B3B3"/>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07">
          <p15:clr>
            <a:srgbClr val="F26B43"/>
          </p15:clr>
        </p15:guide>
        <p15:guide id="2" pos="7374">
          <p15:clr>
            <a:srgbClr val="F26B43"/>
          </p15:clr>
        </p15:guide>
        <p15:guide id="3" orient="horz" pos="374">
          <p15:clr>
            <a:srgbClr val="F26B43"/>
          </p15:clr>
        </p15:guide>
        <p15:guide id="4" orient="horz" pos="828">
          <p15:clr>
            <a:srgbClr val="F26B43"/>
          </p15:clr>
        </p15:guide>
        <p15:guide id="5" orient="horz" pos="1079">
          <p15:clr>
            <a:srgbClr val="F26B43"/>
          </p15:clr>
        </p15:guide>
        <p15:guide id="6" orient="horz" pos="4094">
          <p15:clr>
            <a:srgbClr val="F26B43"/>
          </p15:clr>
        </p15:guide>
        <p15:guide id="7" orient="horz" pos="386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6.jpg"/><Relationship Id="rId4" Type="http://schemas.openxmlformats.org/officeDocument/2006/relationships/hyperlink" Target="mailto:Balint.torok@bdo.hu" TargetMode="External"/><Relationship Id="rId5" Type="http://schemas.openxmlformats.org/officeDocument/2006/relationships/hyperlink" Target="mailto:robert.palasik@bdo.hu" TargetMode="External"/><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30.jpg"/><Relationship Id="rId6" Type="http://schemas.openxmlformats.org/officeDocument/2006/relationships/image" Target="../media/image29.jpg"/><Relationship Id="rId7"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4.png"/><Relationship Id="rId12" Type="http://schemas.openxmlformats.org/officeDocument/2006/relationships/image" Target="../media/image25.png"/><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23.jp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33.png"/><Relationship Id="rId8"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1.png"/><Relationship Id="rId12" Type="http://schemas.openxmlformats.org/officeDocument/2006/relationships/image" Target="../media/image59.png"/><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42.png"/><Relationship Id="rId9" Type="http://schemas.openxmlformats.org/officeDocument/2006/relationships/image" Target="../media/image37.png"/><Relationship Id="rId5" Type="http://schemas.openxmlformats.org/officeDocument/2006/relationships/image" Target="../media/image32.png"/><Relationship Id="rId6" Type="http://schemas.openxmlformats.org/officeDocument/2006/relationships/image" Target="../media/image43.png"/><Relationship Id="rId7" Type="http://schemas.openxmlformats.org/officeDocument/2006/relationships/image" Target="../media/image45.png"/><Relationship Id="rId8"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49.png"/><Relationship Id="rId5"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65.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54.png"/><Relationship Id="rId7" Type="http://schemas.openxmlformats.org/officeDocument/2006/relationships/image" Target="../media/image64.png"/></Relationships>
</file>

<file path=ppt/slides/_rels/slide23.xml.rels><?xml version="1.0" encoding="UTF-8" standalone="yes"?><Relationships xmlns="http://schemas.openxmlformats.org/package/2006/relationships"><Relationship Id="rId10" Type="http://schemas.openxmlformats.org/officeDocument/2006/relationships/image" Target="../media/image61.png"/><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56.png"/><Relationship Id="rId4" Type="http://schemas.openxmlformats.org/officeDocument/2006/relationships/image" Target="../media/image60.png"/><Relationship Id="rId9"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57.png"/><Relationship Id="rId7" Type="http://schemas.openxmlformats.org/officeDocument/2006/relationships/image" Target="../media/image66.png"/><Relationship Id="rId8"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descr="A képen kültéri, felhő, ég, víz látható&#10;&#10;Automatikusan generált leírás" id="735" name="Google Shape;735;p1"/>
          <p:cNvPicPr preferRelativeResize="0"/>
          <p:nvPr>
            <p:ph idx="2" type="pic"/>
          </p:nvPr>
        </p:nvPicPr>
        <p:blipFill rotWithShape="1">
          <a:blip r:embed="rId3">
            <a:alphaModFix amt="50000"/>
          </a:blip>
          <a:srcRect b="0" l="0" r="0" t="0"/>
          <a:stretch/>
        </p:blipFill>
        <p:spPr>
          <a:xfrm>
            <a:off x="0" y="0"/>
            <a:ext cx="12192000" cy="6858000"/>
          </a:xfrm>
          <a:prstGeom prst="rect">
            <a:avLst/>
          </a:prstGeom>
          <a:noFill/>
          <a:ln>
            <a:noFill/>
          </a:ln>
        </p:spPr>
      </p:pic>
      <p:sp>
        <p:nvSpPr>
          <p:cNvPr id="736" name="Google Shape;736;p1"/>
          <p:cNvSpPr txBox="1"/>
          <p:nvPr/>
        </p:nvSpPr>
        <p:spPr>
          <a:xfrm>
            <a:off x="357735" y="5159753"/>
            <a:ext cx="5613400" cy="965013"/>
          </a:xfrm>
          <a:prstGeom prst="rect">
            <a:avLst/>
          </a:prstGeom>
          <a:noFill/>
          <a:ln>
            <a:noFill/>
          </a:ln>
        </p:spPr>
        <p:txBody>
          <a:bodyPr anchorCtr="0" anchor="b" bIns="45700" lIns="0" spcFirstLastPara="1" rIns="0" wrap="square" tIns="468000">
            <a:spAutoFit/>
          </a:bodyPr>
          <a:lstStyle/>
          <a:p>
            <a:pPr indent="0" lvl="0" marL="0" marR="0" rtl="0" algn="l">
              <a:lnSpc>
                <a:spcPct val="100000"/>
              </a:lnSpc>
              <a:spcBef>
                <a:spcPts val="0"/>
              </a:spcBef>
              <a:spcAft>
                <a:spcPts val="0"/>
              </a:spcAft>
              <a:buClr>
                <a:schemeClr val="dk2"/>
              </a:buClr>
              <a:buSzPts val="1200"/>
              <a:buFont typeface="Arial"/>
              <a:buNone/>
            </a:pPr>
            <a:r>
              <a:rPr b="1" i="0" lang="hu-HU" sz="1200" u="none" cap="none" strike="noStrike">
                <a:solidFill>
                  <a:schemeClr val="dk2"/>
                </a:solidFill>
                <a:latin typeface="Trebuchet MS"/>
                <a:ea typeface="Trebuchet MS"/>
                <a:cs typeface="Trebuchet MS"/>
                <a:sym typeface="Trebuchet MS"/>
              </a:rPr>
              <a:t>BDO Magyarország Pénzügyi Tanácsadó Zrt.</a:t>
            </a:r>
            <a:endParaRPr/>
          </a:p>
          <a:p>
            <a:pPr indent="0" lvl="0" marL="0" marR="0" rtl="0" algn="l">
              <a:lnSpc>
                <a:spcPct val="100000"/>
              </a:lnSpc>
              <a:spcBef>
                <a:spcPts val="600"/>
              </a:spcBef>
              <a:spcAft>
                <a:spcPts val="0"/>
              </a:spcAft>
              <a:buClr>
                <a:schemeClr val="dk2"/>
              </a:buClr>
              <a:buSzPts val="1200"/>
              <a:buFont typeface="Arial"/>
              <a:buNone/>
            </a:pPr>
            <a:r>
              <a:rPr b="0" i="0" lang="hu-HU" sz="1200" u="none" cap="none" strike="noStrike">
                <a:solidFill>
                  <a:schemeClr val="dk2"/>
                </a:solidFill>
                <a:latin typeface="Trebuchet MS"/>
                <a:ea typeface="Trebuchet MS"/>
                <a:cs typeface="Trebuchet MS"/>
                <a:sym typeface="Trebuchet MS"/>
              </a:rPr>
              <a:t>2025.09.16.</a:t>
            </a:r>
            <a:endParaRPr b="0" i="0" sz="1200" u="none" cap="none" strike="noStrike">
              <a:solidFill>
                <a:schemeClr val="dk2"/>
              </a:solidFill>
              <a:latin typeface="Trebuchet MS"/>
              <a:ea typeface="Trebuchet MS"/>
              <a:cs typeface="Trebuchet MS"/>
              <a:sym typeface="Trebuchet MS"/>
            </a:endParaRPr>
          </a:p>
        </p:txBody>
      </p:sp>
      <p:sp>
        <p:nvSpPr>
          <p:cNvPr id="737" name="Google Shape;737;p1"/>
          <p:cNvSpPr txBox="1"/>
          <p:nvPr/>
        </p:nvSpPr>
        <p:spPr>
          <a:xfrm>
            <a:off x="357735" y="4151419"/>
            <a:ext cx="11589679" cy="984885"/>
          </a:xfrm>
          <a:prstGeom prst="rect">
            <a:avLst/>
          </a:prstGeom>
          <a:noFill/>
          <a:ln>
            <a:noFill/>
          </a:ln>
        </p:spPr>
        <p:txBody>
          <a:bodyPr anchorCtr="0" anchor="b" bIns="45700" lIns="0" spcFirstLastPara="1" rIns="0" wrap="square" tIns="468000">
            <a:noAutofit/>
          </a:bodyPr>
          <a:lstStyle/>
          <a:p>
            <a:pPr indent="0" lvl="0" marL="0" marR="0" rtl="0" algn="l">
              <a:lnSpc>
                <a:spcPct val="90000"/>
              </a:lnSpc>
              <a:spcBef>
                <a:spcPts val="0"/>
              </a:spcBef>
              <a:spcAft>
                <a:spcPts val="0"/>
              </a:spcAft>
              <a:buClr>
                <a:srgbClr val="ED1A3B"/>
              </a:buClr>
              <a:buSzPts val="3400"/>
              <a:buFont typeface="Trebuchet MS"/>
              <a:buNone/>
            </a:pPr>
            <a:r>
              <a:rPr b="0" i="0" lang="hu-HU" sz="3400" u="none" cap="none" strike="noStrike">
                <a:solidFill>
                  <a:srgbClr val="ED1A3B"/>
                </a:solidFill>
                <a:latin typeface="Trebuchet MS"/>
                <a:ea typeface="Trebuchet MS"/>
                <a:cs typeface="Trebuchet MS"/>
                <a:sym typeface="Trebuchet MS"/>
              </a:rPr>
              <a:t>Ajánlat a xxx Zrt. részére</a:t>
            </a:r>
            <a:endParaRPr/>
          </a:p>
          <a:p>
            <a:pPr indent="0" lvl="0" marL="0" marR="0" rtl="0" algn="l">
              <a:lnSpc>
                <a:spcPct val="90000"/>
              </a:lnSpc>
              <a:spcBef>
                <a:spcPts val="0"/>
              </a:spcBef>
              <a:spcAft>
                <a:spcPts val="0"/>
              </a:spcAft>
              <a:buClr>
                <a:srgbClr val="ED1A3B"/>
              </a:buClr>
              <a:buSzPts val="2400"/>
              <a:buFont typeface="Trebuchet MS"/>
              <a:buNone/>
            </a:pPr>
            <a:r>
              <a:t/>
            </a:r>
            <a:endParaRPr b="0" i="0" sz="2400" u="none" cap="none" strike="noStrike">
              <a:solidFill>
                <a:srgbClr val="ED1A3B"/>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ED1A3B"/>
              </a:buClr>
              <a:buSzPts val="2400"/>
              <a:buFont typeface="Trebuchet MS"/>
              <a:buNone/>
            </a:pPr>
            <a:r>
              <a:rPr b="0" i="0" lang="hu-HU" sz="2400" u="none" cap="none" strike="noStrike">
                <a:solidFill>
                  <a:srgbClr val="ED1A3B"/>
                </a:solidFill>
                <a:latin typeface="Trebuchet MS"/>
                <a:ea typeface="Trebuchet MS"/>
                <a:cs typeface="Trebuchet MS"/>
                <a:sym typeface="Trebuchet MS"/>
              </a:rPr>
              <a:t>A xxx cégcsoport meghatározott társaságainak pénzügyi és adóügyi átvilágítása</a:t>
            </a:r>
            <a:endParaRPr b="0" i="0" sz="2400" u="none" cap="none" strike="noStrike">
              <a:solidFill>
                <a:srgbClr val="ED1A3B"/>
              </a:solidFill>
              <a:latin typeface="Trebuchet MS"/>
              <a:ea typeface="Trebuchet MS"/>
              <a:cs typeface="Trebuchet MS"/>
              <a:sym typeface="Trebuchet MS"/>
            </a:endParaRPr>
          </a:p>
        </p:txBody>
      </p:sp>
      <p:grpSp>
        <p:nvGrpSpPr>
          <p:cNvPr id="738" name="Google Shape;738;p1"/>
          <p:cNvGrpSpPr/>
          <p:nvPr/>
        </p:nvGrpSpPr>
        <p:grpSpPr>
          <a:xfrm>
            <a:off x="9261600" y="4805452"/>
            <a:ext cx="2930400" cy="2052548"/>
            <a:chOff x="9261600" y="4805452"/>
            <a:chExt cx="2930400" cy="2052548"/>
          </a:xfrm>
        </p:grpSpPr>
        <p:sp>
          <p:nvSpPr>
            <p:cNvPr id="739" name="Google Shape;739;p1"/>
            <p:cNvSpPr/>
            <p:nvPr/>
          </p:nvSpPr>
          <p:spPr>
            <a:xfrm>
              <a:off x="9261600" y="4805452"/>
              <a:ext cx="2930400" cy="2052548"/>
            </a:xfrm>
            <a:custGeom>
              <a:rect b="b" l="l" r="r" t="t"/>
              <a:pathLst>
                <a:path extrusionOk="0" h="2050985" w="2928169">
                  <a:moveTo>
                    <a:pt x="2928169" y="0"/>
                  </a:moveTo>
                  <a:lnTo>
                    <a:pt x="0" y="2050986"/>
                  </a:lnTo>
                  <a:lnTo>
                    <a:pt x="2928169" y="2050986"/>
                  </a:lnTo>
                  <a:close/>
                </a:path>
              </a:pathLst>
            </a:custGeom>
            <a:solidFill>
              <a:srgbClr val="E81A3B"/>
            </a:solidFill>
            <a:ln>
              <a:noFill/>
            </a:ln>
          </p:spPr>
          <p:txBody>
            <a:bodyPr anchorCtr="0" anchor="b" bIns="0" lIns="0" spcFirstLastPara="1" rIns="0" wrap="square" tIns="0">
              <a:noAutofit/>
            </a:bodyPr>
            <a:lstStyle/>
            <a:p>
              <a:pPr indent="0" lvl="0" marL="0" marR="0" rtl="0" algn="r">
                <a:spcBef>
                  <a:spcPts val="0"/>
                </a:spcBef>
                <a:spcAft>
                  <a:spcPts val="0"/>
                </a:spcAft>
                <a:buNone/>
              </a:pPr>
              <a:r>
                <a:t/>
              </a:r>
              <a:endParaRPr b="0" i="0" sz="800" u="none" cap="none" strike="noStrike">
                <a:latin typeface="Trebuchet MS"/>
                <a:ea typeface="Trebuchet MS"/>
                <a:cs typeface="Trebuchet MS"/>
                <a:sym typeface="Trebuchet MS"/>
              </a:endParaRPr>
            </a:p>
          </p:txBody>
        </p:sp>
        <p:grpSp>
          <p:nvGrpSpPr>
            <p:cNvPr id="740" name="Google Shape;740;p1"/>
            <p:cNvGrpSpPr/>
            <p:nvPr/>
          </p:nvGrpSpPr>
          <p:grpSpPr>
            <a:xfrm>
              <a:off x="10863808" y="6124766"/>
              <a:ext cx="970457" cy="372942"/>
              <a:chOff x="10870156" y="6124766"/>
              <a:chExt cx="970457" cy="372942"/>
            </a:xfrm>
          </p:grpSpPr>
          <p:sp>
            <p:nvSpPr>
              <p:cNvPr id="741" name="Google Shape;741;p1"/>
              <p:cNvSpPr/>
              <p:nvPr/>
            </p:nvSpPr>
            <p:spPr>
              <a:xfrm>
                <a:off x="10985596" y="61285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9" y="278873"/>
                    </a:lnTo>
                    <a:lnTo>
                      <a:pt x="11409"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742" name="Google Shape;742;p1"/>
              <p:cNvSpPr/>
              <p:nvPr/>
            </p:nvSpPr>
            <p:spPr>
              <a:xfrm>
                <a:off x="11255802" y="61260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3" y="238310"/>
                    </a:lnTo>
                    <a:lnTo>
                      <a:pt x="10141" y="281408"/>
                    </a:lnTo>
                    <a:lnTo>
                      <a:pt x="10141" y="281408"/>
                    </a:lnTo>
                    <a:lnTo>
                      <a:pt x="121690" y="281408"/>
                    </a:lnTo>
                    <a:cubicBezTo>
                      <a:pt x="191409"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743" name="Google Shape;743;p1"/>
              <p:cNvSpPr/>
              <p:nvPr/>
            </p:nvSpPr>
            <p:spPr>
              <a:xfrm>
                <a:off x="11543768" y="6124766"/>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3099"/>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744" name="Google Shape;744;p1"/>
              <p:cNvSpPr/>
              <p:nvPr/>
            </p:nvSpPr>
            <p:spPr>
              <a:xfrm>
                <a:off x="10870156" y="6128572"/>
                <a:ext cx="55817" cy="348857"/>
              </a:xfrm>
              <a:custGeom>
                <a:rect b="b" l="l" r="r" t="t"/>
                <a:pathLst>
                  <a:path extrusionOk="0" h="348591" w="55774">
                    <a:moveTo>
                      <a:pt x="0" y="0"/>
                    </a:moveTo>
                    <a:lnTo>
                      <a:pt x="0" y="348592"/>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745" name="Google Shape;745;p1"/>
              <p:cNvSpPr/>
              <p:nvPr/>
            </p:nvSpPr>
            <p:spPr>
              <a:xfrm>
                <a:off x="10870156" y="6452040"/>
                <a:ext cx="967902" cy="45668"/>
              </a:xfrm>
              <a:custGeom>
                <a:rect b="b" l="l" r="r" t="t"/>
                <a:pathLst>
                  <a:path extrusionOk="0" h="45633" w="967183">
                    <a:moveTo>
                      <a:pt x="65915"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graphicFrame>
        <p:nvGraphicFramePr>
          <p:cNvPr id="873" name="Google Shape;873;p10"/>
          <p:cNvGraphicFramePr/>
          <p:nvPr/>
        </p:nvGraphicFramePr>
        <p:xfrm>
          <a:off x="497470" y="1708346"/>
          <a:ext cx="3000000" cy="3000000"/>
        </p:xfrm>
        <a:graphic>
          <a:graphicData uri="http://schemas.openxmlformats.org/drawingml/2006/table">
            <a:tbl>
              <a:tblPr bandRow="1" firstRow="1">
                <a:noFill/>
                <a:tableStyleId>{1F572597-7FAE-44AF-B3FF-5D23CB45243F}</a:tableStyleId>
              </a:tblPr>
              <a:tblGrid>
                <a:gridCol w="2413000"/>
                <a:gridCol w="4536700"/>
                <a:gridCol w="1923075"/>
                <a:gridCol w="2163650"/>
              </a:tblGrid>
              <a:tr h="576000">
                <a:tc>
                  <a:txBody>
                    <a:bodyPr/>
                    <a:lstStyle/>
                    <a:p>
                      <a:pPr indent="0" lvl="0" marL="0" marR="0" rtl="0" algn="ctr">
                        <a:lnSpc>
                          <a:spcPct val="100000"/>
                        </a:lnSpc>
                        <a:spcBef>
                          <a:spcPts val="0"/>
                        </a:spcBef>
                        <a:spcAft>
                          <a:spcPts val="0"/>
                        </a:spcAft>
                        <a:buClr>
                          <a:srgbClr val="E81A3B"/>
                        </a:buClr>
                        <a:buSzPts val="980"/>
                        <a:buFont typeface="Noto Sans Symbols"/>
                        <a:buNone/>
                      </a:pPr>
                      <a:r>
                        <a:rPr b="1" i="0" lang="hu-HU" sz="1400" u="none" cap="none" strike="noStrike">
                          <a:solidFill>
                            <a:srgbClr val="333333"/>
                          </a:solidFill>
                          <a:latin typeface="Trebuchet MS"/>
                          <a:ea typeface="Trebuchet MS"/>
                          <a:cs typeface="Trebuchet MS"/>
                          <a:sym typeface="Trebuchet MS"/>
                        </a:rPr>
                        <a:t>Pénzügyi átvilágítás</a:t>
                      </a:r>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D6D6D6"/>
                      </a:solidFill>
                      <a:prstDash val="solid"/>
                      <a:round/>
                      <a:headEnd len="sm" w="sm" type="none"/>
                      <a:tailEnd len="sm" w="sm" type="none"/>
                    </a:lnR>
                    <a:lnT cap="flat" cmpd="sng" w="9525">
                      <a:solidFill>
                        <a:srgbClr val="D6D6D6"/>
                      </a:solidFill>
                      <a:prstDash val="solid"/>
                      <a:round/>
                      <a:headEnd len="sm" w="sm" type="none"/>
                      <a:tailEnd len="sm" w="sm" type="none"/>
                    </a:lnT>
                    <a:lnB cap="flat" cmpd="sng" w="9525">
                      <a:solidFill>
                        <a:srgbClr val="D6D6D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E81A3B"/>
                        </a:buClr>
                        <a:buSzPts val="980"/>
                        <a:buFont typeface="Noto Sans Symbols"/>
                        <a:buNone/>
                      </a:pPr>
                      <a:r>
                        <a:rPr b="0" i="0" lang="hu-HU" sz="1400" u="none" cap="none" strike="noStrike">
                          <a:solidFill>
                            <a:srgbClr val="333333"/>
                          </a:solidFill>
                          <a:latin typeface="Trebuchet MS"/>
                          <a:ea typeface="Trebuchet MS"/>
                          <a:cs typeface="Trebuchet MS"/>
                          <a:sym typeface="Trebuchet MS"/>
                        </a:rPr>
                        <a:t>Tranzakciós kockázatokra fókuszáló red flag átvilágítási jelentés 2024-2025YTD</a:t>
                      </a:r>
                      <a:endParaRPr b="0" i="0" sz="1100" u="none" cap="none" strike="noStrike">
                        <a:solidFill>
                          <a:srgbClr val="333333"/>
                        </a:solidFill>
                        <a:latin typeface="Trebuchet MS"/>
                        <a:ea typeface="Trebuchet MS"/>
                        <a:cs typeface="Trebuchet MS"/>
                        <a:sym typeface="Trebuchet MS"/>
                      </a:endParaRPr>
                    </a:p>
                  </a:txBody>
                  <a:tcPr marT="36000" marB="36000" marR="91450" marL="91450" anchor="ctr">
                    <a:lnL cap="flat" cmpd="sng" w="9525">
                      <a:solidFill>
                        <a:srgbClr val="D6D6D6"/>
                      </a:solidFill>
                      <a:prstDash val="solid"/>
                      <a:round/>
                      <a:headEnd len="sm" w="sm" type="none"/>
                      <a:tailEnd len="sm" w="sm" type="none"/>
                    </a:lnL>
                    <a:lnR cap="flat" cmpd="sng" w="9525">
                      <a:solidFill>
                        <a:srgbClr val="D6D6D6"/>
                      </a:solidFill>
                      <a:prstDash val="solid"/>
                      <a:round/>
                      <a:headEnd len="sm" w="sm" type="none"/>
                      <a:tailEnd len="sm" w="sm" type="none"/>
                    </a:lnR>
                    <a:lnT cap="flat" cmpd="sng" w="9525">
                      <a:solidFill>
                        <a:srgbClr val="D6D6D6"/>
                      </a:solidFill>
                      <a:prstDash val="solid"/>
                      <a:round/>
                      <a:headEnd len="sm" w="sm" type="none"/>
                      <a:tailEnd len="sm" w="sm" type="none"/>
                    </a:lnT>
                    <a:lnB cap="flat" cmpd="sng" w="9525">
                      <a:solidFill>
                        <a:srgbClr val="D6D6D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E81A3B"/>
                        </a:buClr>
                        <a:buSzPts val="980"/>
                        <a:buFont typeface="Noto Sans Symbols"/>
                        <a:buNone/>
                      </a:pPr>
                      <a:r>
                        <a:rPr b="0" i="0" lang="hu-HU" sz="1400" u="none" cap="none" strike="noStrike">
                          <a:solidFill>
                            <a:srgbClr val="E81A3B"/>
                          </a:solidFill>
                          <a:latin typeface="Trebuchet MS"/>
                          <a:ea typeface="Trebuchet MS"/>
                          <a:cs typeface="Trebuchet MS"/>
                          <a:sym typeface="Trebuchet MS"/>
                        </a:rPr>
                        <a:t>X EUR + ÁFA</a:t>
                      </a:r>
                      <a:endParaRPr/>
                    </a:p>
                    <a:p>
                      <a:pPr indent="0" lvl="0" marL="0" marR="0" rtl="0" algn="ctr">
                        <a:lnSpc>
                          <a:spcPct val="100000"/>
                        </a:lnSpc>
                        <a:spcBef>
                          <a:spcPts val="600"/>
                        </a:spcBef>
                        <a:spcAft>
                          <a:spcPts val="0"/>
                        </a:spcAft>
                        <a:buClr>
                          <a:srgbClr val="E81A3B"/>
                        </a:buClr>
                        <a:buSzPts val="980"/>
                        <a:buFont typeface="Noto Sans Symbols"/>
                        <a:buNone/>
                      </a:pPr>
                      <a:r>
                        <a:t/>
                      </a:r>
                      <a:endParaRPr b="0" i="0" sz="1400" u="none" cap="none" strike="noStrike">
                        <a:solidFill>
                          <a:srgbClr val="E81A3B"/>
                        </a:solidFill>
                        <a:latin typeface="Trebuchet MS"/>
                        <a:ea typeface="Trebuchet MS"/>
                        <a:cs typeface="Trebuchet MS"/>
                        <a:sym typeface="Trebuchet MS"/>
                      </a:endParaRPr>
                    </a:p>
                    <a:p>
                      <a:pPr indent="0" lvl="0" marL="0" marR="0" rtl="0" algn="ctr">
                        <a:lnSpc>
                          <a:spcPct val="100000"/>
                        </a:lnSpc>
                        <a:spcBef>
                          <a:spcPts val="600"/>
                        </a:spcBef>
                        <a:spcAft>
                          <a:spcPts val="0"/>
                        </a:spcAft>
                        <a:buClr>
                          <a:srgbClr val="E81A3B"/>
                        </a:buClr>
                        <a:buSzPts val="980"/>
                        <a:buFont typeface="Noto Sans Symbols"/>
                        <a:buNone/>
                      </a:pPr>
                      <a:r>
                        <a:t/>
                      </a:r>
                      <a:endParaRPr b="0" i="0" sz="1400" u="none" cap="none" strike="noStrike">
                        <a:solidFill>
                          <a:srgbClr val="E81A3B"/>
                        </a:solidFill>
                        <a:latin typeface="Trebuchet MS"/>
                        <a:ea typeface="Trebuchet MS"/>
                        <a:cs typeface="Trebuchet MS"/>
                        <a:sym typeface="Trebuchet MS"/>
                      </a:endParaRPr>
                    </a:p>
                    <a:p>
                      <a:pPr indent="0" lvl="0" marL="0" marR="0" rtl="0" algn="ctr">
                        <a:lnSpc>
                          <a:spcPct val="100000"/>
                        </a:lnSpc>
                        <a:spcBef>
                          <a:spcPts val="600"/>
                        </a:spcBef>
                        <a:spcAft>
                          <a:spcPts val="0"/>
                        </a:spcAft>
                        <a:buClr>
                          <a:srgbClr val="E81A3B"/>
                        </a:buClr>
                        <a:buSzPts val="980"/>
                        <a:buFont typeface="Noto Sans Symbols"/>
                        <a:buNone/>
                      </a:pPr>
                      <a:r>
                        <a:t/>
                      </a:r>
                      <a:endParaRPr b="0" i="0" sz="1400" u="none" cap="none" strike="noStrike">
                        <a:solidFill>
                          <a:srgbClr val="E81A3B"/>
                        </a:solidFill>
                        <a:latin typeface="Trebuchet MS"/>
                        <a:ea typeface="Trebuchet MS"/>
                        <a:cs typeface="Trebuchet MS"/>
                        <a:sym typeface="Trebuchet MS"/>
                      </a:endParaRPr>
                    </a:p>
                    <a:p>
                      <a:pPr indent="0" lvl="0" marL="0" marR="0" rtl="0" algn="ctr">
                        <a:lnSpc>
                          <a:spcPct val="100000"/>
                        </a:lnSpc>
                        <a:spcBef>
                          <a:spcPts val="600"/>
                        </a:spcBef>
                        <a:spcAft>
                          <a:spcPts val="0"/>
                        </a:spcAft>
                        <a:buClr>
                          <a:srgbClr val="E81A3B"/>
                        </a:buClr>
                        <a:buSzPts val="980"/>
                        <a:buFont typeface="Noto Sans Symbols"/>
                        <a:buNone/>
                      </a:pPr>
                      <a:r>
                        <a:t/>
                      </a:r>
                      <a:endParaRPr b="0" i="0" sz="1400" u="none" cap="none" strike="noStrike">
                        <a:solidFill>
                          <a:srgbClr val="333333"/>
                        </a:solidFill>
                        <a:latin typeface="Trebuchet MS"/>
                        <a:ea typeface="Trebuchet MS"/>
                        <a:cs typeface="Trebuchet MS"/>
                        <a:sym typeface="Trebuchet MS"/>
                      </a:endParaRPr>
                    </a:p>
                  </a:txBody>
                  <a:tcPr marT="0" marB="0" marR="91450" marL="91450" anchor="ctr">
                    <a:lnL cap="flat" cmpd="sng" w="9525">
                      <a:solidFill>
                        <a:srgbClr val="D6D6D6"/>
                      </a:solidFill>
                      <a:prstDash val="solid"/>
                      <a:round/>
                      <a:headEnd len="sm" w="sm" type="none"/>
                      <a:tailEnd len="sm" w="sm" type="none"/>
                    </a:lnL>
                    <a:lnR cap="flat" cmpd="sng" w="9525">
                      <a:solidFill>
                        <a:srgbClr val="D6D6D6"/>
                      </a:solidFill>
                      <a:prstDash val="solid"/>
                      <a:round/>
                      <a:headEnd len="sm" w="sm" type="none"/>
                      <a:tailEnd len="sm" w="sm" type="none"/>
                    </a:lnR>
                    <a:lnT cap="flat" cmpd="sng" w="9525">
                      <a:solidFill>
                        <a:srgbClr val="D6D6D6"/>
                      </a:solidFill>
                      <a:prstDash val="solid"/>
                      <a:round/>
                      <a:headEnd len="sm" w="sm" type="none"/>
                      <a:tailEnd len="sm" w="sm" type="none"/>
                    </a:lnT>
                    <a:lnB cap="flat" cmpd="sng" w="9525">
                      <a:solidFill>
                        <a:srgbClr val="D6D6D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E81A3B"/>
                        </a:buClr>
                        <a:buSzPts val="840"/>
                        <a:buFont typeface="Noto Sans Symbols"/>
                        <a:buNone/>
                      </a:pPr>
                      <a:r>
                        <a:t/>
                      </a:r>
                      <a:endParaRPr b="0" i="1" sz="1200" u="none" cap="none" strike="noStrike">
                        <a:solidFill>
                          <a:srgbClr val="E81A3B"/>
                        </a:solidFill>
                        <a:latin typeface="Trebuchet MS"/>
                        <a:ea typeface="Trebuchet MS"/>
                        <a:cs typeface="Trebuchet MS"/>
                        <a:sym typeface="Trebuchet MS"/>
                      </a:endParaRPr>
                    </a:p>
                  </a:txBody>
                  <a:tcPr marT="0" marB="0" marR="91450" marL="91450" anchor="ctr">
                    <a:lnL cap="flat" cmpd="sng" w="9525">
                      <a:solidFill>
                        <a:srgbClr val="D6D6D6"/>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6D6D6"/>
                      </a:solidFill>
                      <a:prstDash val="solid"/>
                      <a:round/>
                      <a:headEnd len="sm" w="sm" type="none"/>
                      <a:tailEnd len="sm" w="sm" type="none"/>
                    </a:lnT>
                    <a:lnB cap="flat" cmpd="sng" w="9525">
                      <a:solidFill>
                        <a:srgbClr val="D6D6D6"/>
                      </a:solidFill>
                      <a:prstDash val="solid"/>
                      <a:round/>
                      <a:headEnd len="sm" w="sm" type="none"/>
                      <a:tailEnd len="sm" w="sm" type="none"/>
                    </a:lnB>
                  </a:tcPr>
                </a:tc>
              </a:tr>
              <a:tr h="1162800">
                <a:tc>
                  <a:txBody>
                    <a:bodyPr/>
                    <a:lstStyle/>
                    <a:p>
                      <a:pPr indent="0" lvl="0" marL="0" marR="0" rtl="0" algn="ctr">
                        <a:lnSpc>
                          <a:spcPct val="100000"/>
                        </a:lnSpc>
                        <a:spcBef>
                          <a:spcPts val="0"/>
                        </a:spcBef>
                        <a:spcAft>
                          <a:spcPts val="0"/>
                        </a:spcAft>
                        <a:buClr>
                          <a:srgbClr val="E81A3B"/>
                        </a:buClr>
                        <a:buSzPts val="980"/>
                        <a:buFont typeface="Noto Sans Symbols"/>
                        <a:buNone/>
                      </a:pPr>
                      <a:r>
                        <a:rPr b="1" i="0" lang="hu-HU" sz="1400" u="none" cap="none" strike="noStrike">
                          <a:solidFill>
                            <a:srgbClr val="333333"/>
                          </a:solidFill>
                          <a:latin typeface="Trebuchet MS"/>
                          <a:ea typeface="Trebuchet MS"/>
                          <a:cs typeface="Trebuchet MS"/>
                          <a:sym typeface="Trebuchet MS"/>
                        </a:rPr>
                        <a:t>Adóügyi átvilágítás</a:t>
                      </a:r>
                      <a:endParaRPr/>
                    </a:p>
                  </a:txBody>
                  <a:tcPr marT="36000" marB="36000" marR="91450" marL="91450" anchor="ctr">
                    <a:lnL cap="flat" cmpd="sng" w="9525">
                      <a:solidFill>
                        <a:srgbClr val="000000">
                          <a:alpha val="0"/>
                        </a:srgbClr>
                      </a:solidFill>
                      <a:prstDash val="solid"/>
                      <a:round/>
                      <a:headEnd len="sm" w="sm" type="none"/>
                      <a:tailEnd len="sm" w="sm" type="none"/>
                    </a:lnL>
                    <a:lnR cap="flat" cmpd="sng" w="9525">
                      <a:solidFill>
                        <a:srgbClr val="D6D6D6"/>
                      </a:solidFill>
                      <a:prstDash val="solid"/>
                      <a:round/>
                      <a:headEnd len="sm" w="sm" type="none"/>
                      <a:tailEnd len="sm" w="sm" type="none"/>
                    </a:lnR>
                    <a:lnT cap="flat" cmpd="sng" w="9525">
                      <a:solidFill>
                        <a:srgbClr val="D6D6D6"/>
                      </a:solidFill>
                      <a:prstDash val="solid"/>
                      <a:round/>
                      <a:headEnd len="sm" w="sm" type="none"/>
                      <a:tailEnd len="sm" w="sm" type="none"/>
                    </a:lnT>
                    <a:lnB cap="flat" cmpd="sng" w="9525">
                      <a:solidFill>
                        <a:srgbClr val="D6D6D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E81A3B"/>
                        </a:buClr>
                        <a:buSzPts val="980"/>
                        <a:buFont typeface="Noto Sans Symbols"/>
                        <a:buNone/>
                      </a:pPr>
                      <a:r>
                        <a:rPr b="0" i="0" lang="hu-HU" sz="1400" u="none" cap="none" strike="noStrike">
                          <a:solidFill>
                            <a:srgbClr val="333333"/>
                          </a:solidFill>
                          <a:latin typeface="Trebuchet MS"/>
                          <a:ea typeface="Trebuchet MS"/>
                          <a:cs typeface="Trebuchet MS"/>
                          <a:sym typeface="Trebuchet MS"/>
                        </a:rPr>
                        <a:t>Red flag átvilágítási jelentés</a:t>
                      </a:r>
                      <a:endParaRPr/>
                    </a:p>
                    <a:p>
                      <a:pPr indent="0" lvl="0" marL="0" marR="0" rtl="0" algn="ctr">
                        <a:lnSpc>
                          <a:spcPct val="100000"/>
                        </a:lnSpc>
                        <a:spcBef>
                          <a:spcPts val="300"/>
                        </a:spcBef>
                        <a:spcAft>
                          <a:spcPts val="0"/>
                        </a:spcAft>
                        <a:buClr>
                          <a:srgbClr val="E81A3B"/>
                        </a:buClr>
                        <a:buSzPts val="980"/>
                        <a:buFont typeface="Noto Sans Symbols"/>
                        <a:buNone/>
                      </a:pPr>
                      <a:r>
                        <a:rPr b="0" i="0" lang="hu-HU" sz="1400" u="none" cap="none" strike="noStrike">
                          <a:solidFill>
                            <a:srgbClr val="333333"/>
                          </a:solidFill>
                          <a:latin typeface="Trebuchet MS"/>
                          <a:ea typeface="Trebuchet MS"/>
                          <a:cs typeface="Trebuchet MS"/>
                          <a:sym typeface="Trebuchet MS"/>
                        </a:rPr>
                        <a:t>2024-2025 YTD</a:t>
                      </a:r>
                      <a:endParaRPr/>
                    </a:p>
                  </a:txBody>
                  <a:tcPr marT="36000" marB="36000" marR="91450" marL="91450" anchor="ctr">
                    <a:lnL cap="flat" cmpd="sng" w="9525">
                      <a:solidFill>
                        <a:srgbClr val="D6D6D6"/>
                      </a:solidFill>
                      <a:prstDash val="solid"/>
                      <a:round/>
                      <a:headEnd len="sm" w="sm" type="none"/>
                      <a:tailEnd len="sm" w="sm" type="none"/>
                    </a:lnL>
                    <a:lnR cap="flat" cmpd="sng" w="9525">
                      <a:solidFill>
                        <a:srgbClr val="D6D6D6"/>
                      </a:solidFill>
                      <a:prstDash val="solid"/>
                      <a:round/>
                      <a:headEnd len="sm" w="sm" type="none"/>
                      <a:tailEnd len="sm" w="sm" type="none"/>
                    </a:lnR>
                    <a:lnT cap="flat" cmpd="sng" w="9525">
                      <a:solidFill>
                        <a:srgbClr val="D6D6D6"/>
                      </a:solidFill>
                      <a:prstDash val="solid"/>
                      <a:round/>
                      <a:headEnd len="sm" w="sm" type="none"/>
                      <a:tailEnd len="sm" w="sm" type="none"/>
                    </a:lnT>
                    <a:lnB cap="flat" cmpd="sng" w="9525">
                      <a:solidFill>
                        <a:srgbClr val="D6D6D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E81A3B"/>
                        </a:buClr>
                        <a:buSzPts val="980"/>
                        <a:buFont typeface="Noto Sans Symbols"/>
                        <a:buNone/>
                      </a:pPr>
                      <a:r>
                        <a:rPr b="0" i="0" lang="hu-HU" sz="1400" u="none" cap="none" strike="noStrike">
                          <a:solidFill>
                            <a:srgbClr val="E81A3B"/>
                          </a:solidFill>
                          <a:latin typeface="Trebuchet MS"/>
                          <a:ea typeface="Trebuchet MS"/>
                          <a:cs typeface="Trebuchet MS"/>
                          <a:sym typeface="Trebuchet MS"/>
                        </a:rPr>
                        <a:t>X EUR + ÁFA</a:t>
                      </a:r>
                      <a:endParaRPr/>
                    </a:p>
                    <a:p>
                      <a:pPr indent="0" lvl="0" marL="0" marR="0" rtl="0" algn="ctr">
                        <a:lnSpc>
                          <a:spcPct val="100000"/>
                        </a:lnSpc>
                        <a:spcBef>
                          <a:spcPts val="600"/>
                        </a:spcBef>
                        <a:spcAft>
                          <a:spcPts val="0"/>
                        </a:spcAft>
                        <a:buClr>
                          <a:srgbClr val="E81A3B"/>
                        </a:buClr>
                        <a:buSzPts val="980"/>
                        <a:buFont typeface="Noto Sans Symbols"/>
                        <a:buNone/>
                      </a:pPr>
                      <a:r>
                        <a:rPr b="0" i="0" lang="hu-HU" sz="1400" u="none" cap="none" strike="noStrike">
                          <a:solidFill>
                            <a:srgbClr val="E81A3B"/>
                          </a:solidFill>
                          <a:latin typeface="Trebuchet MS"/>
                          <a:ea typeface="Trebuchet MS"/>
                          <a:cs typeface="Trebuchet MS"/>
                          <a:sym typeface="Trebuchet MS"/>
                        </a:rPr>
                        <a:t>(* x EUR + ÁFA)</a:t>
                      </a:r>
                      <a:endParaRPr b="0" i="1" sz="1200" u="none" cap="none" strike="noStrike">
                        <a:solidFill>
                          <a:srgbClr val="E81A3B"/>
                        </a:solidFill>
                        <a:latin typeface="Trebuchet MS"/>
                        <a:ea typeface="Trebuchet MS"/>
                        <a:cs typeface="Trebuchet MS"/>
                        <a:sym typeface="Trebuchet MS"/>
                      </a:endParaRPr>
                    </a:p>
                  </a:txBody>
                  <a:tcPr marT="0" marB="0" marR="91450" marL="91450" anchor="ctr">
                    <a:lnL cap="flat" cmpd="sng" w="9525">
                      <a:solidFill>
                        <a:srgbClr val="D6D6D6"/>
                      </a:solidFill>
                      <a:prstDash val="solid"/>
                      <a:round/>
                      <a:headEnd len="sm" w="sm" type="none"/>
                      <a:tailEnd len="sm" w="sm" type="none"/>
                    </a:lnL>
                    <a:lnR cap="flat" cmpd="sng" w="9525">
                      <a:solidFill>
                        <a:srgbClr val="D6D6D6"/>
                      </a:solidFill>
                      <a:prstDash val="solid"/>
                      <a:round/>
                      <a:headEnd len="sm" w="sm" type="none"/>
                      <a:tailEnd len="sm" w="sm" type="none"/>
                    </a:lnR>
                    <a:lnT cap="flat" cmpd="sng" w="9525">
                      <a:solidFill>
                        <a:srgbClr val="D6D6D6"/>
                      </a:solidFill>
                      <a:prstDash val="solid"/>
                      <a:round/>
                      <a:headEnd len="sm" w="sm" type="none"/>
                      <a:tailEnd len="sm" w="sm" type="none"/>
                    </a:lnT>
                    <a:lnB cap="flat" cmpd="sng" w="9525">
                      <a:solidFill>
                        <a:srgbClr val="D6D6D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E81A3B"/>
                        </a:buClr>
                        <a:buSzPts val="840"/>
                        <a:buFont typeface="Noto Sans Symbols"/>
                        <a:buNone/>
                      </a:pPr>
                      <a:r>
                        <a:t/>
                      </a:r>
                      <a:endParaRPr b="0" i="1" sz="1200" u="none" cap="none" strike="noStrike">
                        <a:solidFill>
                          <a:srgbClr val="E81A3B"/>
                        </a:solidFill>
                        <a:latin typeface="Trebuchet MS"/>
                        <a:ea typeface="Trebuchet MS"/>
                        <a:cs typeface="Trebuchet MS"/>
                        <a:sym typeface="Trebuchet MS"/>
                      </a:endParaRPr>
                    </a:p>
                  </a:txBody>
                  <a:tcPr marT="0" marB="0" marR="91450" marL="91450" anchor="ctr">
                    <a:lnL cap="flat" cmpd="sng" w="9525">
                      <a:solidFill>
                        <a:srgbClr val="D6D6D6"/>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6D6D6"/>
                      </a:solidFill>
                      <a:prstDash val="solid"/>
                      <a:round/>
                      <a:headEnd len="sm" w="sm" type="none"/>
                      <a:tailEnd len="sm" w="sm" type="none"/>
                    </a:lnT>
                    <a:lnB cap="flat" cmpd="sng" w="9525">
                      <a:solidFill>
                        <a:srgbClr val="D6D6D6"/>
                      </a:solidFill>
                      <a:prstDash val="solid"/>
                      <a:round/>
                      <a:headEnd len="sm" w="sm" type="none"/>
                      <a:tailEnd len="sm" w="sm" type="none"/>
                    </a:lnB>
                  </a:tcPr>
                </a:tc>
              </a:tr>
            </a:tbl>
          </a:graphicData>
        </a:graphic>
      </p:graphicFrame>
      <p:sp>
        <p:nvSpPr>
          <p:cNvPr id="874" name="Google Shape;874;p10"/>
          <p:cNvSpPr txBox="1"/>
          <p:nvPr>
            <p:ph idx="3" type="body"/>
          </p:nvPr>
        </p:nvSpPr>
        <p:spPr>
          <a:xfrm>
            <a:off x="485775" y="919565"/>
            <a:ext cx="3498449" cy="5050875"/>
          </a:xfrm>
          <a:prstGeom prst="rect">
            <a:avLst/>
          </a:prstGeom>
          <a:noFill/>
          <a:ln>
            <a:noFill/>
          </a:ln>
        </p:spPr>
        <p:txBody>
          <a:bodyPr anchorCtr="0" anchor="t" bIns="45700" lIns="91425" spcFirstLastPara="1" rIns="91425" wrap="square" tIns="45700">
            <a:noAutofit/>
          </a:bodyPr>
          <a:lstStyle/>
          <a:p>
            <a:pPr indent="-118110" lvl="0" marL="171450" rtl="0" algn="l">
              <a:lnSpc>
                <a:spcPct val="100000"/>
              </a:lnSpc>
              <a:spcBef>
                <a:spcPts val="0"/>
              </a:spcBef>
              <a:spcAft>
                <a:spcPts val="0"/>
              </a:spcAft>
              <a:buClr>
                <a:schemeClr val="accent1"/>
              </a:buClr>
              <a:buSzPts val="840"/>
              <a:buFont typeface="Noto Sans Symbols"/>
              <a:buNone/>
            </a:pPr>
            <a:r>
              <a:t/>
            </a:r>
            <a:endParaRPr/>
          </a:p>
          <a:p>
            <a:pPr indent="-118110" lvl="0" marL="171450" rtl="0" algn="l">
              <a:lnSpc>
                <a:spcPct val="100000"/>
              </a:lnSpc>
              <a:spcBef>
                <a:spcPts val="300"/>
              </a:spcBef>
              <a:spcAft>
                <a:spcPts val="0"/>
              </a:spcAft>
              <a:buClr>
                <a:schemeClr val="accent1"/>
              </a:buClr>
              <a:buSzPts val="840"/>
              <a:buFont typeface="Noto Sans Symbols"/>
              <a:buNone/>
            </a:pPr>
            <a:r>
              <a:t/>
            </a:r>
            <a:endParaRPr/>
          </a:p>
          <a:p>
            <a:pPr indent="-109220" lvl="0" marL="171450" rtl="0" algn="l">
              <a:lnSpc>
                <a:spcPct val="100000"/>
              </a:lnSpc>
              <a:spcBef>
                <a:spcPts val="300"/>
              </a:spcBef>
              <a:spcAft>
                <a:spcPts val="0"/>
              </a:spcAft>
              <a:buClr>
                <a:schemeClr val="accent1"/>
              </a:buClr>
              <a:buSzPts val="980"/>
              <a:buFont typeface="Noto Sans Symbols"/>
              <a:buNone/>
            </a:pPr>
            <a:r>
              <a:t/>
            </a:r>
            <a:endParaRPr sz="1400"/>
          </a:p>
          <a:p>
            <a:pPr indent="0" lvl="0" marL="0" rtl="0" algn="l">
              <a:lnSpc>
                <a:spcPct val="100000"/>
              </a:lnSpc>
              <a:spcBef>
                <a:spcPts val="300"/>
              </a:spcBef>
              <a:spcAft>
                <a:spcPts val="0"/>
              </a:spcAft>
              <a:buSzPts val="980"/>
              <a:buNone/>
            </a:pPr>
            <a:r>
              <a:t/>
            </a:r>
            <a:endParaRPr sz="1400"/>
          </a:p>
          <a:p>
            <a:pPr indent="0" lvl="0" marL="0" rtl="0" algn="l">
              <a:lnSpc>
                <a:spcPct val="100000"/>
              </a:lnSpc>
              <a:spcBef>
                <a:spcPts val="300"/>
              </a:spcBef>
              <a:spcAft>
                <a:spcPts val="0"/>
              </a:spcAft>
              <a:buSzPts val="980"/>
              <a:buNone/>
            </a:pPr>
            <a:r>
              <a:t/>
            </a:r>
            <a:endParaRPr sz="1400"/>
          </a:p>
          <a:p>
            <a:pPr indent="0" lvl="0" marL="0" rtl="0" algn="l">
              <a:lnSpc>
                <a:spcPct val="100000"/>
              </a:lnSpc>
              <a:spcBef>
                <a:spcPts val="300"/>
              </a:spcBef>
              <a:spcAft>
                <a:spcPts val="0"/>
              </a:spcAft>
              <a:buSzPts val="980"/>
              <a:buNone/>
            </a:pPr>
            <a:r>
              <a:t/>
            </a:r>
            <a:endParaRPr sz="1400"/>
          </a:p>
          <a:p>
            <a:pPr indent="0" lvl="0" marL="0" rtl="0" algn="l">
              <a:lnSpc>
                <a:spcPct val="100000"/>
              </a:lnSpc>
              <a:spcBef>
                <a:spcPts val="300"/>
              </a:spcBef>
              <a:spcAft>
                <a:spcPts val="0"/>
              </a:spcAft>
              <a:buSzPts val="980"/>
              <a:buNone/>
            </a:pPr>
            <a:r>
              <a:t/>
            </a:r>
            <a:endParaRPr sz="1400"/>
          </a:p>
          <a:p>
            <a:pPr indent="0" lvl="0" marL="0" marR="0" rtl="0" algn="ctr">
              <a:lnSpc>
                <a:spcPct val="100000"/>
              </a:lnSpc>
              <a:spcBef>
                <a:spcPts val="300"/>
              </a:spcBef>
              <a:spcAft>
                <a:spcPts val="0"/>
              </a:spcAft>
              <a:buClr>
                <a:srgbClr val="E81A3B"/>
              </a:buClr>
              <a:buSzPts val="980"/>
              <a:buFont typeface="Noto Sans Symbols"/>
              <a:buNone/>
            </a:pPr>
            <a:r>
              <a:t/>
            </a:r>
            <a:endParaRPr b="1" i="0" sz="1400" u="none" cap="none" strike="noStrike">
              <a:latin typeface="Trebuchet MS"/>
              <a:ea typeface="Trebuchet MS"/>
              <a:cs typeface="Trebuchet MS"/>
              <a:sym typeface="Trebuchet MS"/>
            </a:endParaRPr>
          </a:p>
          <a:p>
            <a:pPr indent="0" lvl="0" marL="0" marR="0" rtl="0" algn="ctr">
              <a:lnSpc>
                <a:spcPct val="100000"/>
              </a:lnSpc>
              <a:spcBef>
                <a:spcPts val="300"/>
              </a:spcBef>
              <a:spcAft>
                <a:spcPts val="0"/>
              </a:spcAft>
              <a:buClr>
                <a:srgbClr val="E81A3B"/>
              </a:buClr>
              <a:buSzPts val="980"/>
              <a:buFont typeface="Noto Sans Symbols"/>
              <a:buNone/>
            </a:pPr>
            <a:r>
              <a:t/>
            </a:r>
            <a:endParaRPr b="1" i="0" sz="1400" u="none" cap="none" strike="noStrike">
              <a:latin typeface="Trebuchet MS"/>
              <a:ea typeface="Trebuchet MS"/>
              <a:cs typeface="Trebuchet MS"/>
              <a:sym typeface="Trebuchet MS"/>
            </a:endParaRPr>
          </a:p>
        </p:txBody>
      </p:sp>
      <p:sp>
        <p:nvSpPr>
          <p:cNvPr id="875" name="Google Shape;875;p10"/>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876" name="Google Shape;876;p10"/>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ED1A3B"/>
              </a:buClr>
              <a:buSzPts val="2600"/>
              <a:buFont typeface="Trebuchet MS"/>
              <a:buNone/>
            </a:pPr>
            <a:r>
              <a:rPr lang="hu-HU"/>
              <a:t>Ajánlatunk – összesítés</a:t>
            </a:r>
            <a:endParaRPr/>
          </a:p>
        </p:txBody>
      </p:sp>
      <p:sp>
        <p:nvSpPr>
          <p:cNvPr id="877" name="Google Shape;877;p10"/>
          <p:cNvSpPr txBox="1"/>
          <p:nvPr/>
        </p:nvSpPr>
        <p:spPr>
          <a:xfrm>
            <a:off x="485775" y="4715023"/>
            <a:ext cx="4307898" cy="169533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hu-HU" sz="1000">
                <a:solidFill>
                  <a:schemeClr val="accent1"/>
                </a:solidFill>
                <a:latin typeface="Trebuchet MS"/>
                <a:ea typeface="Trebuchet MS"/>
                <a:cs typeface="Trebuchet MS"/>
                <a:sym typeface="Trebuchet MS"/>
              </a:rPr>
              <a:t>Megjegyzés:</a:t>
            </a:r>
            <a:endParaRPr/>
          </a:p>
          <a:p>
            <a:pPr indent="-171450" lvl="0" marL="171450" marR="0" rtl="0" algn="just">
              <a:spcBef>
                <a:spcPts val="100"/>
              </a:spcBef>
              <a:spcAft>
                <a:spcPts val="0"/>
              </a:spcAft>
              <a:buClr>
                <a:schemeClr val="dk1"/>
              </a:buClr>
              <a:buSzPts val="900"/>
              <a:buFont typeface="Trebuchet MS"/>
              <a:buChar char="•"/>
            </a:pPr>
            <a:r>
              <a:rPr lang="hu-HU" sz="900">
                <a:solidFill>
                  <a:schemeClr val="dk1"/>
                </a:solidFill>
                <a:latin typeface="Trebuchet MS"/>
                <a:ea typeface="Trebuchet MS"/>
                <a:cs typeface="Trebuchet MS"/>
                <a:sym typeface="Trebuchet MS"/>
              </a:rPr>
              <a:t>A megbízási díj részét képezi a projektmenedzsment feladatok ellátása </a:t>
            </a:r>
            <a:endParaRPr/>
          </a:p>
          <a:p>
            <a:pPr indent="-171450" lvl="0" marL="171450" marR="0" rtl="0" algn="just">
              <a:spcBef>
                <a:spcPts val="100"/>
              </a:spcBef>
              <a:spcAft>
                <a:spcPts val="0"/>
              </a:spcAft>
              <a:buClr>
                <a:schemeClr val="dk1"/>
              </a:buClr>
              <a:buSzPts val="900"/>
              <a:buFont typeface="Trebuchet MS"/>
              <a:buChar char="•"/>
            </a:pPr>
            <a:r>
              <a:rPr lang="hu-HU" sz="900">
                <a:solidFill>
                  <a:schemeClr val="dk1"/>
                </a:solidFill>
                <a:latin typeface="Trebuchet MS"/>
                <a:ea typeface="Trebuchet MS"/>
                <a:cs typeface="Trebuchet MS"/>
                <a:sym typeface="Trebuchet MS"/>
              </a:rPr>
              <a:t>A tanácsadási díjak nem tartalmazzák az ÁFÁ-t, továbbá nem tartalmazzák a Megbízó által bevont esetleges további szakértők díjazását </a:t>
            </a:r>
            <a:endParaRPr/>
          </a:p>
          <a:p>
            <a:pPr indent="-171450" lvl="0" marL="171450" marR="0" rtl="0" algn="just">
              <a:spcBef>
                <a:spcPts val="100"/>
              </a:spcBef>
              <a:spcAft>
                <a:spcPts val="0"/>
              </a:spcAft>
              <a:buClr>
                <a:schemeClr val="dk1"/>
              </a:buClr>
              <a:buSzPts val="900"/>
              <a:buFont typeface="Trebuchet MS"/>
              <a:buChar char="•"/>
            </a:pPr>
            <a:r>
              <a:rPr lang="hu-HU" sz="900">
                <a:solidFill>
                  <a:schemeClr val="dk1"/>
                </a:solidFill>
                <a:latin typeface="Trebuchet MS"/>
                <a:ea typeface="Trebuchet MS"/>
                <a:cs typeface="Trebuchet MS"/>
                <a:sym typeface="Trebuchet MS"/>
              </a:rPr>
              <a:t>A megjelölt scope-on felüli feladatok ellátására x EUR + ÁFA óradíj</a:t>
            </a:r>
            <a:endParaRPr/>
          </a:p>
          <a:p>
            <a:pPr indent="-171450" lvl="0" marL="171450" marR="0" rtl="0" algn="just">
              <a:spcBef>
                <a:spcPts val="100"/>
              </a:spcBef>
              <a:spcAft>
                <a:spcPts val="0"/>
              </a:spcAft>
              <a:buClr>
                <a:schemeClr val="dk1"/>
              </a:buClr>
              <a:buSzPts val="900"/>
              <a:buFont typeface="Trebuchet MS"/>
              <a:buChar char="•"/>
            </a:pPr>
            <a:r>
              <a:rPr lang="hu-HU" sz="900">
                <a:solidFill>
                  <a:schemeClr val="dk1"/>
                </a:solidFill>
                <a:latin typeface="Trebuchet MS"/>
                <a:ea typeface="Trebuchet MS"/>
                <a:cs typeface="Trebuchet MS"/>
                <a:sym typeface="Trebuchet MS"/>
              </a:rPr>
              <a:t>A BDO feladatai ellátásához igénybe veheti alvállalkozók közreműködését, melyek eljárásáért úgy felel, mintha maga járt volna el.</a:t>
            </a:r>
            <a:endParaRPr/>
          </a:p>
          <a:p>
            <a:pPr indent="-171450" lvl="0" marL="171450" marR="0" rtl="0" algn="just">
              <a:spcBef>
                <a:spcPts val="100"/>
              </a:spcBef>
              <a:spcAft>
                <a:spcPts val="0"/>
              </a:spcAft>
              <a:buClr>
                <a:schemeClr val="dk1"/>
              </a:buClr>
              <a:buSzPts val="900"/>
              <a:buFont typeface="Trebuchet MS"/>
              <a:buChar char="•"/>
            </a:pPr>
            <a:r>
              <a:rPr lang="hu-HU" sz="900">
                <a:solidFill>
                  <a:schemeClr val="dk1"/>
                </a:solidFill>
                <a:latin typeface="Trebuchet MS"/>
                <a:ea typeface="Trebuchet MS"/>
                <a:cs typeface="Trebuchet MS"/>
                <a:sym typeface="Trebuchet MS"/>
              </a:rPr>
              <a:t>A BDO által elkészítendő átvilágítási jelentések felhasználója kizárólag a Megbízó és a BDO által előzetesen jóváhagyott fél. A BDO ezzel kapcsolatos felelőssége korlátozásra kerül a megfizetett díj mértékéig és kizárásra kerül a Megbízón kívüli harmadik személyek felé.</a:t>
            </a:r>
            <a:endParaRPr sz="900">
              <a:solidFill>
                <a:schemeClr val="dk1"/>
              </a:solidFill>
              <a:latin typeface="Trebuchet MS"/>
              <a:ea typeface="Trebuchet MS"/>
              <a:cs typeface="Trebuchet MS"/>
              <a:sym typeface="Trebuchet MS"/>
            </a:endParaRPr>
          </a:p>
        </p:txBody>
      </p:sp>
      <p:sp>
        <p:nvSpPr>
          <p:cNvPr id="878" name="Google Shape;878;p10"/>
          <p:cNvSpPr/>
          <p:nvPr/>
        </p:nvSpPr>
        <p:spPr>
          <a:xfrm>
            <a:off x="484045" y="1314450"/>
            <a:ext cx="4107142" cy="360292"/>
          </a:xfrm>
          <a:custGeom>
            <a:rect b="b" l="l" r="r" t="t"/>
            <a:pathLst>
              <a:path extrusionOk="0" h="360292" w="4107142">
                <a:moveTo>
                  <a:pt x="0" y="0"/>
                </a:moveTo>
                <a:lnTo>
                  <a:pt x="3926996" y="0"/>
                </a:lnTo>
                <a:lnTo>
                  <a:pt x="4107142" y="180146"/>
                </a:lnTo>
                <a:lnTo>
                  <a:pt x="3926996" y="360292"/>
                </a:lnTo>
                <a:lnTo>
                  <a:pt x="0" y="360292"/>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7325" lIns="74675" spcFirstLastPara="1" rIns="108725" wrap="square" tIns="37325">
            <a:noAutofit/>
          </a:bodyPr>
          <a:lstStyle/>
          <a:p>
            <a:pPr indent="0" lvl="0" marL="0" marR="0" rtl="0" algn="ctr">
              <a:lnSpc>
                <a:spcPct val="90000"/>
              </a:lnSpc>
              <a:spcBef>
                <a:spcPts val="0"/>
              </a:spcBef>
              <a:spcAft>
                <a:spcPts val="0"/>
              </a:spcAft>
              <a:buClr>
                <a:schemeClr val="dk1"/>
              </a:buClr>
              <a:buSzPts val="1400"/>
              <a:buFont typeface="Trebuchet MS"/>
              <a:buNone/>
            </a:pPr>
            <a:r>
              <a:t/>
            </a:r>
            <a:endParaRPr b="0" sz="1400">
              <a:solidFill>
                <a:srgbClr val="FFFFFF"/>
              </a:solidFill>
              <a:latin typeface="Trebuchet MS"/>
              <a:ea typeface="Trebuchet MS"/>
              <a:cs typeface="Trebuchet MS"/>
              <a:sym typeface="Trebuchet MS"/>
            </a:endParaRPr>
          </a:p>
        </p:txBody>
      </p:sp>
      <p:sp>
        <p:nvSpPr>
          <p:cNvPr id="879" name="Google Shape;879;p10"/>
          <p:cNvSpPr/>
          <p:nvPr/>
        </p:nvSpPr>
        <p:spPr>
          <a:xfrm>
            <a:off x="2921765" y="1314450"/>
            <a:ext cx="5522331" cy="360292"/>
          </a:xfrm>
          <a:custGeom>
            <a:rect b="b" l="l" r="r" t="t"/>
            <a:pathLst>
              <a:path extrusionOk="0" h="360292" w="4677797">
                <a:moveTo>
                  <a:pt x="0" y="0"/>
                </a:moveTo>
                <a:lnTo>
                  <a:pt x="4497651" y="0"/>
                </a:lnTo>
                <a:lnTo>
                  <a:pt x="4677797" y="180146"/>
                </a:lnTo>
                <a:lnTo>
                  <a:pt x="4497651" y="360292"/>
                </a:lnTo>
                <a:lnTo>
                  <a:pt x="0" y="360292"/>
                </a:lnTo>
                <a:lnTo>
                  <a:pt x="180146" y="180146"/>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7325" lIns="236150" spcFirstLastPara="1" rIns="198800" wrap="square" tIns="37325">
            <a:noAutofit/>
          </a:bodyPr>
          <a:lstStyle/>
          <a:p>
            <a:pPr indent="0" lvl="0" marL="0" marR="0" rtl="0" algn="ctr">
              <a:lnSpc>
                <a:spcPct val="90000"/>
              </a:lnSpc>
              <a:spcBef>
                <a:spcPts val="0"/>
              </a:spcBef>
              <a:spcAft>
                <a:spcPts val="0"/>
              </a:spcAft>
              <a:buClr>
                <a:schemeClr val="dk1"/>
              </a:buClr>
              <a:buSzPts val="1400"/>
              <a:buFont typeface="Trebuchet MS"/>
              <a:buNone/>
            </a:pPr>
            <a:r>
              <a:t/>
            </a:r>
            <a:endParaRPr b="0" sz="1400">
              <a:solidFill>
                <a:srgbClr val="FFFFFF"/>
              </a:solidFill>
              <a:latin typeface="Trebuchet MS"/>
              <a:ea typeface="Trebuchet MS"/>
              <a:cs typeface="Trebuchet MS"/>
              <a:sym typeface="Trebuchet MS"/>
            </a:endParaRPr>
          </a:p>
        </p:txBody>
      </p:sp>
      <p:sp>
        <p:nvSpPr>
          <p:cNvPr id="880" name="Google Shape;880;p10"/>
          <p:cNvSpPr/>
          <p:nvPr/>
        </p:nvSpPr>
        <p:spPr>
          <a:xfrm>
            <a:off x="7381188" y="1314450"/>
            <a:ext cx="4324676" cy="360292"/>
          </a:xfrm>
          <a:custGeom>
            <a:rect b="b" l="l" r="r" t="t"/>
            <a:pathLst>
              <a:path extrusionOk="0" h="360292" w="4053234">
                <a:moveTo>
                  <a:pt x="0" y="0"/>
                </a:moveTo>
                <a:lnTo>
                  <a:pt x="3873088" y="0"/>
                </a:lnTo>
                <a:lnTo>
                  <a:pt x="4053234" y="180146"/>
                </a:lnTo>
                <a:lnTo>
                  <a:pt x="3873088" y="360292"/>
                </a:lnTo>
                <a:lnTo>
                  <a:pt x="0" y="360292"/>
                </a:lnTo>
                <a:lnTo>
                  <a:pt x="180146" y="180146"/>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7325" lIns="236150" spcFirstLastPara="1" rIns="198800" wrap="square" tIns="37325">
            <a:noAutofit/>
          </a:bodyPr>
          <a:lstStyle/>
          <a:p>
            <a:pPr indent="0" lvl="0" marL="0" marR="0" rtl="0" algn="ctr">
              <a:lnSpc>
                <a:spcPct val="90000"/>
              </a:lnSpc>
              <a:spcBef>
                <a:spcPts val="0"/>
              </a:spcBef>
              <a:spcAft>
                <a:spcPts val="0"/>
              </a:spcAft>
              <a:buClr>
                <a:schemeClr val="dk1"/>
              </a:buClr>
              <a:buSzPts val="1400"/>
              <a:buFont typeface="Trebuchet MS"/>
              <a:buNone/>
            </a:pPr>
            <a:r>
              <a:t/>
            </a:r>
            <a:endParaRPr b="0" sz="1400">
              <a:solidFill>
                <a:schemeClr val="lt1"/>
              </a:solidFill>
              <a:latin typeface="Trebuchet MS"/>
              <a:ea typeface="Trebuchet MS"/>
              <a:cs typeface="Trebuchet MS"/>
              <a:sym typeface="Trebuchet MS"/>
            </a:endParaRPr>
          </a:p>
        </p:txBody>
      </p:sp>
      <p:sp>
        <p:nvSpPr>
          <p:cNvPr id="881" name="Google Shape;881;p10"/>
          <p:cNvSpPr txBox="1"/>
          <p:nvPr/>
        </p:nvSpPr>
        <p:spPr>
          <a:xfrm>
            <a:off x="3709129" y="1328642"/>
            <a:ext cx="385290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400"/>
              <a:buFont typeface="Trebuchet MS"/>
              <a:buNone/>
            </a:pPr>
            <a:r>
              <a:rPr b="0" i="0" lang="hu-HU" sz="1400" u="none" cap="none" strike="noStrike">
                <a:solidFill>
                  <a:srgbClr val="FFFFFF"/>
                </a:solidFill>
                <a:latin typeface="Trebuchet MS"/>
                <a:ea typeface="Trebuchet MS"/>
                <a:cs typeface="Trebuchet MS"/>
                <a:sym typeface="Trebuchet MS"/>
              </a:rPr>
              <a:t>Elvárt eredmények</a:t>
            </a:r>
            <a:endParaRPr/>
          </a:p>
        </p:txBody>
      </p:sp>
      <p:sp>
        <p:nvSpPr>
          <p:cNvPr id="882" name="Google Shape;882;p10"/>
          <p:cNvSpPr txBox="1"/>
          <p:nvPr/>
        </p:nvSpPr>
        <p:spPr>
          <a:xfrm>
            <a:off x="7639823" y="1373388"/>
            <a:ext cx="3852909" cy="2862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0" i="0" lang="hu-HU" sz="1400" u="none" cap="none" strike="noStrike">
                <a:solidFill>
                  <a:srgbClr val="000000"/>
                </a:solidFill>
                <a:latin typeface="Trebuchet MS"/>
                <a:ea typeface="Trebuchet MS"/>
                <a:cs typeface="Trebuchet MS"/>
                <a:sym typeface="Trebuchet MS"/>
              </a:rPr>
              <a:t> </a:t>
            </a:r>
            <a:r>
              <a:rPr b="0" i="0" lang="hu-HU" sz="1400" u="none" cap="none" strike="noStrike">
                <a:solidFill>
                  <a:schemeClr val="lt1"/>
                </a:solidFill>
                <a:latin typeface="Trebuchet MS"/>
                <a:ea typeface="Trebuchet MS"/>
                <a:cs typeface="Trebuchet MS"/>
                <a:sym typeface="Trebuchet MS"/>
              </a:rPr>
              <a:t>Fix tanácsadói díj</a:t>
            </a:r>
            <a:endParaRPr sz="1400">
              <a:solidFill>
                <a:schemeClr val="lt1"/>
              </a:solidFill>
              <a:latin typeface="Trebuchet MS"/>
              <a:ea typeface="Trebuchet MS"/>
              <a:cs typeface="Trebuchet MS"/>
              <a:sym typeface="Trebuchet MS"/>
            </a:endParaRPr>
          </a:p>
        </p:txBody>
      </p:sp>
      <p:sp>
        <p:nvSpPr>
          <p:cNvPr id="883" name="Google Shape;883;p10"/>
          <p:cNvSpPr txBox="1"/>
          <p:nvPr/>
        </p:nvSpPr>
        <p:spPr>
          <a:xfrm>
            <a:off x="456309" y="1343957"/>
            <a:ext cx="243772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400"/>
              <a:buFont typeface="Trebuchet MS"/>
              <a:buNone/>
            </a:pPr>
            <a:r>
              <a:rPr b="0" i="0" lang="hu-HU" sz="1400" u="none" cap="none" strike="noStrike">
                <a:solidFill>
                  <a:srgbClr val="FFFFFF"/>
                </a:solidFill>
                <a:latin typeface="Trebuchet MS"/>
                <a:ea typeface="Trebuchet MS"/>
                <a:cs typeface="Trebuchet MS"/>
                <a:sym typeface="Trebuchet MS"/>
              </a:rPr>
              <a:t>Teljesítendő feladat</a:t>
            </a:r>
            <a:endParaRPr/>
          </a:p>
        </p:txBody>
      </p:sp>
      <p:sp>
        <p:nvSpPr>
          <p:cNvPr id="884" name="Google Shape;884;p10"/>
          <p:cNvSpPr txBox="1"/>
          <p:nvPr/>
        </p:nvSpPr>
        <p:spPr>
          <a:xfrm>
            <a:off x="9232962" y="1731359"/>
            <a:ext cx="2582944" cy="702756"/>
          </a:xfrm>
          <a:prstGeom prst="rect">
            <a:avLst/>
          </a:prstGeom>
          <a:noFill/>
          <a:ln>
            <a:noFill/>
          </a:ln>
        </p:spPr>
        <p:txBody>
          <a:bodyPr anchorCtr="0" anchor="t" bIns="45700" lIns="36000" spcFirstLastPara="1" rIns="36000" wrap="square" tIns="45700">
            <a:spAutoFit/>
          </a:bodyPr>
          <a:lstStyle/>
          <a:p>
            <a:pPr indent="0" lvl="0" marL="98550" marR="0" rtl="0" algn="ctr">
              <a:spcBef>
                <a:spcPts val="0"/>
              </a:spcBef>
              <a:spcAft>
                <a:spcPts val="0"/>
              </a:spcAft>
              <a:buNone/>
            </a:pPr>
            <a:r>
              <a:rPr b="1" lang="hu-HU" sz="1100">
                <a:solidFill>
                  <a:schemeClr val="accent1"/>
                </a:solidFill>
                <a:latin typeface="Trebuchet MS"/>
                <a:ea typeface="Trebuchet MS"/>
                <a:cs typeface="Trebuchet MS"/>
                <a:sym typeface="Trebuchet MS"/>
              </a:rPr>
              <a:t>ebből</a:t>
            </a:r>
            <a:r>
              <a:rPr lang="hu-HU" sz="1100">
                <a:solidFill>
                  <a:schemeClr val="accent1"/>
                </a:solidFill>
                <a:latin typeface="Trebuchet MS"/>
                <a:ea typeface="Trebuchet MS"/>
                <a:cs typeface="Trebuchet MS"/>
                <a:sym typeface="Trebuchet MS"/>
              </a:rPr>
              <a:t> Kft.: X EUR + ÁFA</a:t>
            </a:r>
            <a:endParaRPr/>
          </a:p>
          <a:p>
            <a:pPr indent="0" lvl="0" marL="98550" marR="0" rtl="0" algn="ctr">
              <a:spcBef>
                <a:spcPts val="200"/>
              </a:spcBef>
              <a:spcAft>
                <a:spcPts val="0"/>
              </a:spcAft>
              <a:buNone/>
            </a:pPr>
            <a:r>
              <a:t/>
            </a:r>
            <a:endParaRPr sz="1100">
              <a:solidFill>
                <a:schemeClr val="accent1"/>
              </a:solidFill>
              <a:latin typeface="Trebuchet MS"/>
              <a:ea typeface="Trebuchet MS"/>
              <a:cs typeface="Trebuchet MS"/>
              <a:sym typeface="Trebuchet MS"/>
            </a:endParaRPr>
          </a:p>
          <a:p>
            <a:pPr indent="0" lvl="0" marL="98550" marR="0" rtl="0" algn="ctr">
              <a:spcBef>
                <a:spcPts val="600"/>
              </a:spcBef>
              <a:spcAft>
                <a:spcPts val="0"/>
              </a:spcAft>
              <a:buNone/>
            </a:pPr>
            <a:r>
              <a:t/>
            </a:r>
            <a:endParaRPr i="1" sz="1100">
              <a:solidFill>
                <a:schemeClr val="accent1"/>
              </a:solidFill>
              <a:latin typeface="Trebuchet MS"/>
              <a:ea typeface="Trebuchet MS"/>
              <a:cs typeface="Trebuchet MS"/>
              <a:sym typeface="Trebuchet MS"/>
            </a:endParaRPr>
          </a:p>
        </p:txBody>
      </p:sp>
      <p:sp>
        <p:nvSpPr>
          <p:cNvPr id="885" name="Google Shape;885;p10"/>
          <p:cNvSpPr txBox="1"/>
          <p:nvPr/>
        </p:nvSpPr>
        <p:spPr>
          <a:xfrm>
            <a:off x="9232962" y="3028334"/>
            <a:ext cx="2582944" cy="261610"/>
          </a:xfrm>
          <a:prstGeom prst="rect">
            <a:avLst/>
          </a:prstGeom>
          <a:noFill/>
          <a:ln>
            <a:noFill/>
          </a:ln>
        </p:spPr>
        <p:txBody>
          <a:bodyPr anchorCtr="0" anchor="t" bIns="45700" lIns="36000" spcFirstLastPara="1" rIns="36000" wrap="square" tIns="45700">
            <a:spAutoFit/>
          </a:bodyPr>
          <a:lstStyle/>
          <a:p>
            <a:pPr indent="0" lvl="0" marL="98550" marR="0" rtl="0" algn="ctr">
              <a:spcBef>
                <a:spcPts val="0"/>
              </a:spcBef>
              <a:spcAft>
                <a:spcPts val="0"/>
              </a:spcAft>
              <a:buNone/>
            </a:pPr>
            <a:r>
              <a:rPr b="1" lang="hu-HU" sz="1100">
                <a:solidFill>
                  <a:schemeClr val="accent1"/>
                </a:solidFill>
                <a:latin typeface="Trebuchet MS"/>
                <a:ea typeface="Trebuchet MS"/>
                <a:cs typeface="Trebuchet MS"/>
                <a:sym typeface="Trebuchet MS"/>
              </a:rPr>
              <a:t>ebből</a:t>
            </a:r>
            <a:r>
              <a:rPr lang="hu-HU" sz="1100">
                <a:solidFill>
                  <a:schemeClr val="accent1"/>
                </a:solidFill>
                <a:latin typeface="Trebuchet MS"/>
                <a:ea typeface="Trebuchet MS"/>
                <a:cs typeface="Trebuchet MS"/>
                <a:sym typeface="Trebuchet MS"/>
              </a:rPr>
              <a:t> Kft.: X EUR + ÁFA</a:t>
            </a:r>
            <a:endParaRPr/>
          </a:p>
        </p:txBody>
      </p:sp>
      <p:sp>
        <p:nvSpPr>
          <p:cNvPr id="886" name="Google Shape;886;p10"/>
          <p:cNvSpPr/>
          <p:nvPr/>
        </p:nvSpPr>
        <p:spPr>
          <a:xfrm>
            <a:off x="6388414" y="4431324"/>
            <a:ext cx="5427492" cy="567397"/>
          </a:xfrm>
          <a:prstGeom prst="roundRect">
            <a:avLst>
              <a:gd fmla="val 16667" name="adj"/>
            </a:avLst>
          </a:prstGeom>
          <a:solidFill>
            <a:srgbClr val="FEF4F6"/>
          </a:solidFill>
          <a:ln cap="flat" cmpd="sng" w="12700">
            <a:solidFill>
              <a:schemeClr val="accent1"/>
            </a:solidFill>
            <a:prstDash val="dash"/>
            <a:miter lim="800000"/>
            <a:headEnd len="sm" w="sm" type="none"/>
            <a:tailEnd len="sm" w="sm" type="none"/>
          </a:ln>
        </p:spPr>
        <p:txBody>
          <a:bodyPr anchorCtr="0" anchor="ctr" bIns="36000" lIns="36000" spcFirstLastPara="1" rIns="36000" wrap="square" tIns="36000">
            <a:noAutofit/>
          </a:bodyPr>
          <a:lstStyle/>
          <a:p>
            <a:pPr indent="0" lvl="0" marL="0" marR="0" rtl="0" algn="ctr">
              <a:spcBef>
                <a:spcPts val="0"/>
              </a:spcBef>
              <a:spcAft>
                <a:spcPts val="0"/>
              </a:spcAft>
              <a:buNone/>
            </a:pPr>
            <a:r>
              <a:rPr b="1" lang="hu-HU" sz="1200" cap="small">
                <a:solidFill>
                  <a:schemeClr val="accent1"/>
                </a:solidFill>
                <a:latin typeface="Trebuchet MS"/>
                <a:ea typeface="Trebuchet MS"/>
                <a:cs typeface="Trebuchet MS"/>
                <a:sym typeface="Trebuchet MS"/>
              </a:rPr>
              <a:t>FDD red flag  +  TDD szűkebb scope-pal</a:t>
            </a:r>
            <a:endParaRPr b="1" sz="1200" cap="small">
              <a:solidFill>
                <a:schemeClr val="accent1"/>
              </a:solidFill>
              <a:latin typeface="Trebuchet MS"/>
              <a:ea typeface="Trebuchet MS"/>
              <a:cs typeface="Trebuchet MS"/>
              <a:sym typeface="Trebuchet MS"/>
            </a:endParaRPr>
          </a:p>
          <a:p>
            <a:pPr indent="0" lvl="0" marL="0" marR="0" rtl="0" algn="ctr">
              <a:spcBef>
                <a:spcPts val="600"/>
              </a:spcBef>
              <a:spcAft>
                <a:spcPts val="0"/>
              </a:spcAft>
              <a:buNone/>
            </a:pPr>
            <a:r>
              <a:rPr lang="hu-HU" sz="1200" cap="small">
                <a:solidFill>
                  <a:schemeClr val="accent1"/>
                </a:solidFill>
                <a:latin typeface="Trebuchet MS"/>
                <a:ea typeface="Trebuchet MS"/>
                <a:cs typeface="Trebuchet MS"/>
                <a:sym typeface="Trebuchet MS"/>
              </a:rPr>
              <a:t>X + X = </a:t>
            </a:r>
            <a:r>
              <a:rPr b="1" lang="hu-HU" sz="1400" cap="small">
                <a:solidFill>
                  <a:schemeClr val="accent1"/>
                </a:solidFill>
                <a:latin typeface="Trebuchet MS"/>
                <a:ea typeface="Trebuchet MS"/>
                <a:cs typeface="Trebuchet MS"/>
                <a:sym typeface="Trebuchet MS"/>
              </a:rPr>
              <a:t>X EUR + ÁFA</a:t>
            </a:r>
            <a:endParaRPr b="1" sz="1200" cap="small">
              <a:solidFill>
                <a:schemeClr val="accent1"/>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1"/>
          <p:cNvSpPr txBox="1"/>
          <p:nvPr>
            <p:ph idx="1" type="body"/>
          </p:nvPr>
        </p:nvSpPr>
        <p:spPr>
          <a:xfrm>
            <a:off x="6274127" y="1078029"/>
            <a:ext cx="5429249" cy="5419679"/>
          </a:xfrm>
          <a:prstGeom prst="rect">
            <a:avLst/>
          </a:prstGeom>
          <a:noFill/>
          <a:ln>
            <a:noFill/>
          </a:ln>
        </p:spPr>
        <p:txBody>
          <a:bodyPr anchorCtr="0" anchor="t" bIns="45700" lIns="91425" spcFirstLastPara="1" rIns="91425" wrap="square" tIns="45700">
            <a:noAutofit/>
          </a:bodyPr>
          <a:lstStyle/>
          <a:p>
            <a:pPr indent="-1350" lvl="0" marL="1350" rtl="0" algn="just">
              <a:lnSpc>
                <a:spcPct val="100000"/>
              </a:lnSpc>
              <a:spcBef>
                <a:spcPts val="0"/>
              </a:spcBef>
              <a:spcAft>
                <a:spcPts val="0"/>
              </a:spcAft>
              <a:buSzPts val="770"/>
              <a:buChar char="►"/>
            </a:pPr>
            <a:r>
              <a:rPr b="1" lang="hu-HU" sz="1100">
                <a:solidFill>
                  <a:schemeClr val="accent1"/>
                </a:solidFill>
                <a:latin typeface="Trebuchet MS"/>
                <a:ea typeface="Trebuchet MS"/>
                <a:cs typeface="Trebuchet MS"/>
                <a:sym typeface="Trebuchet MS"/>
              </a:rPr>
              <a:t>Mérleg, vagyoni helyzet vizsgálata </a:t>
            </a:r>
            <a:r>
              <a:rPr b="1" lang="hu-HU" sz="1100">
                <a:solidFill>
                  <a:schemeClr val="accent1"/>
                </a:solidFill>
              </a:rPr>
              <a:t>egyedi társaságok szintjén</a:t>
            </a:r>
            <a:endParaRPr b="1" sz="1100">
              <a:solidFill>
                <a:schemeClr val="accent1"/>
              </a:solidFill>
              <a:latin typeface="Trebuchet MS"/>
              <a:ea typeface="Trebuchet MS"/>
              <a:cs typeface="Trebuchet MS"/>
              <a:sym typeface="Trebuchet MS"/>
            </a:endParaRPr>
          </a:p>
          <a:p>
            <a:pPr indent="-171450" lvl="0" marL="172800" rtl="0" algn="just">
              <a:lnSpc>
                <a:spcPct val="100000"/>
              </a:lnSpc>
              <a:spcBef>
                <a:spcPts val="200"/>
              </a:spcBef>
              <a:spcAft>
                <a:spcPts val="0"/>
              </a:spcAft>
              <a:buSzPts val="770"/>
              <a:buChar char="►"/>
            </a:pPr>
            <a:r>
              <a:rPr i="1" lang="hu-HU" sz="1100">
                <a:solidFill>
                  <a:schemeClr val="dk1"/>
                </a:solidFill>
                <a:latin typeface="Trebuchet MS"/>
                <a:ea typeface="Trebuchet MS"/>
                <a:cs typeface="Trebuchet MS"/>
                <a:sym typeface="Trebuchet MS"/>
              </a:rPr>
              <a:t>Összefoglaló, átfogó megállapítások a vagyoni helyzetről</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Befektetett eszközök áttekintése és elemzése, fontosabb eszközök bemutatása (immateriális és tárgyi eszközök); beruházások áttekintése</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Működőtőke pozíció összefoglaló áttekintése és elemzése; működőtőke normalizálás;</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Vevőkövetelések áttekintése, korosítás és értékvesztés vizsgálata;</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Szállítói kötelezettségek áttekintése és vizsgálata, korosítás</a:t>
            </a:r>
            <a:endParaRPr sz="1100">
              <a:solidFill>
                <a:schemeClr val="dk1"/>
              </a:solidFill>
              <a:latin typeface="Trebuchet MS"/>
              <a:ea typeface="Trebuchet MS"/>
              <a:cs typeface="Trebuchet MS"/>
              <a:sym typeface="Trebuchet MS"/>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Egyéb követelések és egyéb kötelezettségek áttekintése és vizsgálata</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Aktív és passzív időbeli elhatárolások áttekintése és vizsgálata</a:t>
            </a:r>
            <a:endParaRPr sz="1100">
              <a:solidFill>
                <a:schemeClr val="dk1"/>
              </a:solidFill>
              <a:latin typeface="Trebuchet MS"/>
              <a:ea typeface="Trebuchet MS"/>
              <a:cs typeface="Trebuchet MS"/>
              <a:sym typeface="Trebuchet MS"/>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Kapcsolt felekkel és a tulajdonosokkal szembeni követelések és kötelezettségek áttekintése és összefoglalása</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Hitelek, lízingek áttekintése és vizsgálata, szerződések pénzügyi szempontú magas szintű vizsgálata </a:t>
            </a:r>
            <a:r>
              <a:rPr lang="hu-HU" sz="1100">
                <a:solidFill>
                  <a:schemeClr val="dk1"/>
                </a:solidFill>
              </a:rPr>
              <a:t>(beruházási és forgóeszköz-hitelek, faktoring keretek, termelőeszköz lízingek)</a:t>
            </a:r>
            <a:r>
              <a:rPr lang="hu-HU" sz="1100">
                <a:solidFill>
                  <a:schemeClr val="dk1"/>
                </a:solidFill>
                <a:latin typeface="Trebuchet MS"/>
                <a:ea typeface="Trebuchet MS"/>
                <a:cs typeface="Trebuchet MS"/>
                <a:sym typeface="Trebuchet MS"/>
              </a:rPr>
              <a:t>; nettó adósságállomány meghatározása és elemzése, potenciális módosító tételek azonosítása</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Támogatási szerződések és pályázatok áttekintése és pénzügyi szempontú vizsgálata</a:t>
            </a:r>
            <a:endParaRPr/>
          </a:p>
          <a:p>
            <a:pPr indent="-171450" lvl="0" marL="171450" rtl="0" algn="just">
              <a:lnSpc>
                <a:spcPct val="100000"/>
              </a:lnSpc>
              <a:spcBef>
                <a:spcPts val="700"/>
              </a:spcBef>
              <a:spcAft>
                <a:spcPts val="0"/>
              </a:spcAft>
              <a:buSzPts val="770"/>
              <a:buChar char="►"/>
            </a:pPr>
            <a:r>
              <a:rPr b="1" lang="hu-HU" sz="1100">
                <a:solidFill>
                  <a:schemeClr val="accent1"/>
                </a:solidFill>
                <a:latin typeface="Trebuchet MS"/>
                <a:ea typeface="Trebuchet MS"/>
                <a:cs typeface="Trebuchet MS"/>
                <a:sym typeface="Trebuchet MS"/>
              </a:rPr>
              <a:t>Mérlegen kívüli tételek</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Peres/vitás ügyek, jövőbeli függő és feltételes kötelezettségek azonosítása, áttekintése</a:t>
            </a:r>
            <a:endParaRPr/>
          </a:p>
          <a:p>
            <a:pPr indent="-171450" lvl="0" marL="171450" rtl="0" algn="just">
              <a:lnSpc>
                <a:spcPct val="100000"/>
              </a:lnSpc>
              <a:spcBef>
                <a:spcPts val="700"/>
              </a:spcBef>
              <a:spcAft>
                <a:spcPts val="0"/>
              </a:spcAft>
              <a:buSzPts val="770"/>
              <a:buChar char="►"/>
            </a:pPr>
            <a:r>
              <a:rPr b="1" lang="hu-HU" sz="1100">
                <a:solidFill>
                  <a:schemeClr val="accent1"/>
                </a:solidFill>
                <a:latin typeface="Trebuchet MS"/>
                <a:ea typeface="Trebuchet MS"/>
                <a:cs typeface="Trebuchet MS"/>
                <a:sym typeface="Trebuchet MS"/>
              </a:rPr>
              <a:t>Cash-flow</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Cash-flow komponensek vizsgálata, cash-flow alakulására ható tényezők</a:t>
            </a:r>
            <a:endParaRPr/>
          </a:p>
          <a:p>
            <a:pPr indent="-1350" lvl="0" marL="1350" rtl="0" algn="just">
              <a:lnSpc>
                <a:spcPct val="100000"/>
              </a:lnSpc>
              <a:spcBef>
                <a:spcPts val="700"/>
              </a:spcBef>
              <a:spcAft>
                <a:spcPts val="0"/>
              </a:spcAft>
              <a:buSzPts val="770"/>
              <a:buChar char="►"/>
            </a:pPr>
            <a:r>
              <a:rPr b="1" lang="hu-HU" sz="1100">
                <a:solidFill>
                  <a:schemeClr val="accent1"/>
                </a:solidFill>
                <a:latin typeface="Trebuchet MS"/>
                <a:ea typeface="Trebuchet MS"/>
                <a:cs typeface="Trebuchet MS"/>
                <a:sym typeface="Trebuchet MS"/>
              </a:rPr>
              <a:t>Egyéb</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A kapott pénzügyi információk minőségének összefoglalása</a:t>
            </a:r>
            <a:endParaRPr/>
          </a:p>
          <a:p>
            <a:pPr indent="0" lvl="0" marL="1350" rtl="0" algn="just">
              <a:lnSpc>
                <a:spcPct val="100000"/>
              </a:lnSpc>
              <a:spcBef>
                <a:spcPts val="200"/>
              </a:spcBef>
              <a:spcAft>
                <a:spcPts val="0"/>
              </a:spcAft>
              <a:buSzPts val="770"/>
              <a:buNone/>
            </a:pPr>
            <a:r>
              <a:t/>
            </a:r>
            <a:endParaRPr sz="1100">
              <a:solidFill>
                <a:schemeClr val="dk1"/>
              </a:solidFill>
              <a:latin typeface="Trebuchet MS"/>
              <a:ea typeface="Trebuchet MS"/>
              <a:cs typeface="Trebuchet MS"/>
              <a:sym typeface="Trebuchet MS"/>
            </a:endParaRPr>
          </a:p>
          <a:p>
            <a:pPr indent="0" lvl="0" marL="1350" rtl="0" algn="just">
              <a:lnSpc>
                <a:spcPct val="100000"/>
              </a:lnSpc>
              <a:spcBef>
                <a:spcPts val="200"/>
              </a:spcBef>
              <a:spcAft>
                <a:spcPts val="0"/>
              </a:spcAft>
              <a:buSzPts val="770"/>
              <a:buNone/>
            </a:pPr>
            <a:r>
              <a:rPr i="1" lang="hu-HU" sz="1100">
                <a:solidFill>
                  <a:schemeClr val="accent1"/>
                </a:solidFill>
              </a:rPr>
              <a:t>A dőlt betűvel jelölt scope elemek kizárólag a bővített red flag jelentésnek képezik részét.</a:t>
            </a:r>
            <a:endParaRPr/>
          </a:p>
          <a:p>
            <a:pPr indent="0" lvl="0" marL="1350" rtl="0" algn="just">
              <a:lnSpc>
                <a:spcPct val="100000"/>
              </a:lnSpc>
              <a:spcBef>
                <a:spcPts val="200"/>
              </a:spcBef>
              <a:spcAft>
                <a:spcPts val="0"/>
              </a:spcAft>
              <a:buSzPts val="770"/>
              <a:buNone/>
            </a:pPr>
            <a:r>
              <a:t/>
            </a:r>
            <a:endParaRPr sz="1100">
              <a:solidFill>
                <a:schemeClr val="dk1"/>
              </a:solidFill>
              <a:latin typeface="Trebuchet MS"/>
              <a:ea typeface="Trebuchet MS"/>
              <a:cs typeface="Trebuchet MS"/>
              <a:sym typeface="Trebuchet MS"/>
            </a:endParaRPr>
          </a:p>
        </p:txBody>
      </p:sp>
      <p:sp>
        <p:nvSpPr>
          <p:cNvPr id="893" name="Google Shape;893;p11"/>
          <p:cNvSpPr txBox="1"/>
          <p:nvPr>
            <p:ph idx="2" type="body"/>
          </p:nvPr>
        </p:nvSpPr>
        <p:spPr>
          <a:xfrm>
            <a:off x="485775" y="1076325"/>
            <a:ext cx="5429249" cy="5419679"/>
          </a:xfrm>
          <a:prstGeom prst="rect">
            <a:avLst/>
          </a:prstGeom>
          <a:noFill/>
          <a:ln>
            <a:noFill/>
          </a:ln>
        </p:spPr>
        <p:txBody>
          <a:bodyPr anchorCtr="0" anchor="t" bIns="45700" lIns="91425" spcFirstLastPara="1" rIns="91425" wrap="square" tIns="45700">
            <a:noAutofit/>
          </a:bodyPr>
          <a:lstStyle/>
          <a:p>
            <a:pPr indent="-1350" lvl="0" marL="1350" rtl="0" algn="just">
              <a:lnSpc>
                <a:spcPct val="100000"/>
              </a:lnSpc>
              <a:spcBef>
                <a:spcPts val="0"/>
              </a:spcBef>
              <a:spcAft>
                <a:spcPts val="0"/>
              </a:spcAft>
              <a:buSzPts val="770"/>
              <a:buChar char="►"/>
            </a:pPr>
            <a:r>
              <a:rPr b="1" lang="hu-HU" sz="1100">
                <a:solidFill>
                  <a:schemeClr val="accent1"/>
                </a:solidFill>
                <a:latin typeface="Trebuchet MS"/>
                <a:ea typeface="Trebuchet MS"/>
                <a:cs typeface="Trebuchet MS"/>
                <a:sym typeface="Trebuchet MS"/>
              </a:rPr>
              <a:t>Tranzakciós kockázatok azonosítása és bemutatása</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Feltárt, tranzakció szempontjából releváns kockázatok azonosítása és részletes bemutatása (a jelentés a tulajdonosváltás szempontjából releváns kockázatokra fókuszál)</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Feltárt kockázatok hatása (múltbeli és várható hatása) a jövőbeli eredményességre, vagyoni helyzetre; illetve a tervezett Tranzakcióra;</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Kockázatok kezelésére tett javaslatok</a:t>
            </a:r>
            <a:endParaRPr/>
          </a:p>
          <a:p>
            <a:pPr indent="-1350" lvl="0" marL="1350" rtl="0" algn="just">
              <a:lnSpc>
                <a:spcPct val="100000"/>
              </a:lnSpc>
              <a:spcBef>
                <a:spcPts val="700"/>
              </a:spcBef>
              <a:spcAft>
                <a:spcPts val="0"/>
              </a:spcAft>
              <a:buSzPts val="770"/>
              <a:buChar char="►"/>
            </a:pPr>
            <a:r>
              <a:rPr b="1" lang="hu-HU" sz="1100">
                <a:solidFill>
                  <a:schemeClr val="accent1"/>
                </a:solidFill>
                <a:latin typeface="Trebuchet MS"/>
                <a:ea typeface="Trebuchet MS"/>
                <a:cs typeface="Trebuchet MS"/>
                <a:sym typeface="Trebuchet MS"/>
              </a:rPr>
              <a:t>Az eredményesség vizsgálata egyedi társaságok szintjén</a:t>
            </a:r>
            <a:endParaRPr/>
          </a:p>
          <a:p>
            <a:pPr indent="-171450" lvl="0" marL="172800" rtl="0" algn="just">
              <a:lnSpc>
                <a:spcPct val="100000"/>
              </a:lnSpc>
              <a:spcBef>
                <a:spcPts val="200"/>
              </a:spcBef>
              <a:spcAft>
                <a:spcPts val="0"/>
              </a:spcAft>
              <a:buSzPts val="770"/>
              <a:buChar char="►"/>
            </a:pPr>
            <a:r>
              <a:rPr i="1" lang="hu-HU" sz="1100">
                <a:solidFill>
                  <a:schemeClr val="dk1"/>
                </a:solidFill>
                <a:latin typeface="Trebuchet MS"/>
                <a:ea typeface="Trebuchet MS"/>
                <a:cs typeface="Trebuchet MS"/>
                <a:sym typeface="Trebuchet MS"/>
              </a:rPr>
              <a:t>Összefoglaló, átfogó megállapítások az eredményességről</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Az árbevétel elemzése releváns kategóriák mentén (üzletágak, szolgáltatások, stb. szerint); lényeges változások vizsgálata, fő tényezőinek (kiemelten ár és mennyiség) azonosítása; trendek azonosítása</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Jelentős vevők és szerződéseik pénzügyi szempontú áttekintése és vizsgálata (red flag: top 3 vevő csak a nagy társaságokra </a:t>
            </a:r>
            <a:r>
              <a:rPr i="1" lang="hu-HU" sz="1100">
                <a:solidFill>
                  <a:schemeClr val="dk1"/>
                </a:solidFill>
                <a:latin typeface="Trebuchet MS"/>
                <a:ea typeface="Trebuchet MS"/>
                <a:cs typeface="Trebuchet MS"/>
                <a:sym typeface="Trebuchet MS"/>
              </a:rPr>
              <a:t>– indokolt esetben további szerződések vizsgálata külön megállapodás szerint</a:t>
            </a:r>
            <a:r>
              <a:rPr lang="hu-HU" sz="1100">
                <a:solidFill>
                  <a:schemeClr val="dk1"/>
                </a:solidFill>
                <a:latin typeface="Trebuchet MS"/>
                <a:ea typeface="Trebuchet MS"/>
                <a:cs typeface="Trebuchet MS"/>
                <a:sym typeface="Trebuchet MS"/>
              </a:rPr>
              <a:t>)</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A költségstruktúra áttekintése és elemzése, kulcs költségelemek azonosítása</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Jelentős szállítók és szerződéseik áttekintése, összefoglaló bemutatása </a:t>
            </a:r>
            <a:r>
              <a:rPr lang="hu-HU" sz="1100">
                <a:solidFill>
                  <a:schemeClr val="dk1"/>
                </a:solidFill>
              </a:rPr>
              <a:t>(red flag: top 3 szállító,</a:t>
            </a:r>
            <a:r>
              <a:rPr i="1" lang="hu-HU" sz="1100">
                <a:solidFill>
                  <a:schemeClr val="dk1"/>
                </a:solidFill>
              </a:rPr>
              <a:t>– indokolt esetben további szerződések vizsgálata külön megállapodás szerint</a:t>
            </a:r>
            <a:r>
              <a:rPr lang="hu-HU" sz="1100">
                <a:solidFill>
                  <a:schemeClr val="dk1"/>
                </a:solidFill>
              </a:rPr>
              <a:t>)</a:t>
            </a:r>
            <a:endParaRPr sz="1100">
              <a:solidFill>
                <a:schemeClr val="dk1"/>
              </a:solidFill>
              <a:latin typeface="Trebuchet MS"/>
              <a:ea typeface="Trebuchet MS"/>
              <a:cs typeface="Trebuchet MS"/>
              <a:sym typeface="Trebuchet MS"/>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Szervezeti felépítés és HR struktúra magas szintű áttekintése, létszám és személyi ráfordítások elemzése</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Kapcsolt felekkel és a tulajdonosokkal történő tranzakciók áttekintése és összefoglalása</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EBITDA szintű eredményesség elemzése, alakulása, fenntarthatósága; az eredményességváltozás fő tényezőinek azonosítása</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EBITDA normalizálás, módosító tételek azonosítása (egyszeri, nem visszatérő illetve alaptevékenységhez nem kapcsolódó tételek) </a:t>
            </a:r>
            <a:endParaRPr/>
          </a:p>
          <a:p>
            <a:pPr indent="-171450" lvl="0" marL="172800" rtl="0" algn="just">
              <a:lnSpc>
                <a:spcPct val="100000"/>
              </a:lnSpc>
              <a:spcBef>
                <a:spcPts val="200"/>
              </a:spcBef>
              <a:spcAft>
                <a:spcPts val="0"/>
              </a:spcAft>
              <a:buSzPts val="770"/>
              <a:buChar char="►"/>
            </a:pPr>
            <a:r>
              <a:rPr lang="hu-HU" sz="1100">
                <a:solidFill>
                  <a:schemeClr val="dk1"/>
                </a:solidFill>
                <a:latin typeface="Trebuchet MS"/>
                <a:ea typeface="Trebuchet MS"/>
                <a:cs typeface="Trebuchet MS"/>
                <a:sym typeface="Trebuchet MS"/>
              </a:rPr>
              <a:t>Egyéb bevételek és ráfordítások, pénzügyi tételek áttekintése és elemzése</a:t>
            </a:r>
            <a:endParaRPr/>
          </a:p>
        </p:txBody>
      </p:sp>
      <p:sp>
        <p:nvSpPr>
          <p:cNvPr id="894" name="Google Shape;894;p11"/>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895" name="Google Shape;895;p11"/>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accent1"/>
              </a:buClr>
              <a:buSzPts val="2600"/>
              <a:buFont typeface="Trebuchet MS"/>
              <a:buNone/>
            </a:pPr>
            <a:r>
              <a:rPr lang="hu-HU">
                <a:solidFill>
                  <a:schemeClr val="accent1"/>
                </a:solidFill>
              </a:rPr>
              <a:t>Pénzügyi átvilágítás scope összefoglaló</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2"/>
          <p:cNvSpPr txBox="1"/>
          <p:nvPr>
            <p:ph idx="2" type="body"/>
          </p:nvPr>
        </p:nvSpPr>
        <p:spPr>
          <a:xfrm>
            <a:off x="339365" y="1934164"/>
            <a:ext cx="5024487" cy="4124526"/>
          </a:xfrm>
          <a:prstGeom prst="rect">
            <a:avLst/>
          </a:prstGeom>
          <a:noFill/>
          <a:ln>
            <a:noFill/>
          </a:ln>
        </p:spPr>
        <p:txBody>
          <a:bodyPr anchorCtr="0" anchor="t" bIns="45700" lIns="91425" spcFirstLastPara="1" rIns="91425" wrap="square" tIns="45700">
            <a:noAutofit/>
          </a:bodyPr>
          <a:lstStyle/>
          <a:p>
            <a:pPr indent="-228600" lvl="0" marL="229949" rtl="0" algn="just">
              <a:lnSpc>
                <a:spcPct val="100000"/>
              </a:lnSpc>
              <a:spcBef>
                <a:spcPts val="0"/>
              </a:spcBef>
              <a:spcAft>
                <a:spcPts val="0"/>
              </a:spcAft>
              <a:buSzPts val="1100"/>
              <a:buFont typeface="Trebuchet MS"/>
              <a:buAutoNum type="arabicPeriod"/>
            </a:pPr>
            <a:r>
              <a:rPr lang="hu-HU" sz="1100">
                <a:solidFill>
                  <a:schemeClr val="dk1"/>
                </a:solidFill>
                <a:latin typeface="Trebuchet MS"/>
                <a:ea typeface="Trebuchet MS"/>
                <a:cs typeface="Trebuchet MS"/>
                <a:sym typeface="Trebuchet MS"/>
              </a:rPr>
              <a:t>Vezetői összefoglaló: a Társaságok tulajdonosi struktúrájának és főbb pénzügyi mutatóinak bemutatása.</a:t>
            </a:r>
            <a:endParaRPr/>
          </a:p>
          <a:p>
            <a:pPr indent="-228600" lvl="0" marL="229949" rtl="0" algn="just">
              <a:lnSpc>
                <a:spcPct val="100000"/>
              </a:lnSpc>
              <a:spcBef>
                <a:spcPts val="200"/>
              </a:spcBef>
              <a:spcAft>
                <a:spcPts val="0"/>
              </a:spcAft>
              <a:buSzPts val="1100"/>
              <a:buFont typeface="Trebuchet MS"/>
              <a:buAutoNum type="arabicPeriod"/>
            </a:pPr>
            <a:r>
              <a:rPr lang="hu-HU" sz="1100">
                <a:solidFill>
                  <a:schemeClr val="dk1"/>
                </a:solidFill>
              </a:rPr>
              <a:t>Részletes kockázati összefoglaló:</a:t>
            </a:r>
            <a:endParaRPr/>
          </a:p>
          <a:p>
            <a:pPr indent="-285750" lvl="2" marL="655650" rtl="0" algn="just">
              <a:lnSpc>
                <a:spcPct val="100000"/>
              </a:lnSpc>
              <a:spcBef>
                <a:spcPts val="200"/>
              </a:spcBef>
              <a:spcAft>
                <a:spcPts val="0"/>
              </a:spcAft>
              <a:buSzPts val="1100"/>
              <a:buFont typeface="Trebuchet MS"/>
              <a:buAutoNum type="romanLcPeriod"/>
            </a:pPr>
            <a:r>
              <a:rPr lang="hu-HU" sz="1100">
                <a:solidFill>
                  <a:schemeClr val="dk1"/>
                </a:solidFill>
              </a:rPr>
              <a:t>feltárt, tranzakció szempontjából releváns kockázatok azonosítása;</a:t>
            </a:r>
            <a:endParaRPr/>
          </a:p>
          <a:p>
            <a:pPr indent="-285750" lvl="2" marL="655650" rtl="0" algn="just">
              <a:lnSpc>
                <a:spcPct val="100000"/>
              </a:lnSpc>
              <a:spcBef>
                <a:spcPts val="200"/>
              </a:spcBef>
              <a:spcAft>
                <a:spcPts val="0"/>
              </a:spcAft>
              <a:buSzPts val="1100"/>
              <a:buFont typeface="Trebuchet MS"/>
              <a:buAutoNum type="romanLcPeriod"/>
            </a:pPr>
            <a:r>
              <a:rPr lang="hu-HU" sz="1100">
                <a:solidFill>
                  <a:schemeClr val="dk1"/>
                </a:solidFill>
              </a:rPr>
              <a:t>a feltárt kockázatok jellegének, Társaság múltbeli, valamint várható jövőbeli működésére és vagyoni helyzetére, illetve a tervezett Tranzakcióra gyakorolt hatásának részletes, elsődlegesen szöveges bemutatása (a jelentés a tulajdonosváltás szempontjából releváns kockázatokra fókuszál), szükség esetén táblázatok és grafikonok használatával;</a:t>
            </a:r>
            <a:endParaRPr/>
          </a:p>
          <a:p>
            <a:pPr indent="-285750" lvl="2" marL="655650" rtl="0" algn="just">
              <a:lnSpc>
                <a:spcPct val="100000"/>
              </a:lnSpc>
              <a:spcBef>
                <a:spcPts val="200"/>
              </a:spcBef>
              <a:spcAft>
                <a:spcPts val="0"/>
              </a:spcAft>
              <a:buSzPts val="1100"/>
              <a:buFont typeface="Trebuchet MS"/>
              <a:buAutoNum type="romanLcPeriod"/>
            </a:pPr>
            <a:r>
              <a:rPr lang="hu-HU" sz="1100">
                <a:solidFill>
                  <a:schemeClr val="dk1"/>
                </a:solidFill>
              </a:rPr>
              <a:t>a feltárt kockázat jelentőségének, fontosságának meghatározása;</a:t>
            </a:r>
            <a:endParaRPr/>
          </a:p>
          <a:p>
            <a:pPr indent="-285750" lvl="2" marL="655650" rtl="0" algn="just">
              <a:lnSpc>
                <a:spcPct val="100000"/>
              </a:lnSpc>
              <a:spcBef>
                <a:spcPts val="200"/>
              </a:spcBef>
              <a:spcAft>
                <a:spcPts val="0"/>
              </a:spcAft>
              <a:buSzPts val="1100"/>
              <a:buFont typeface="Trebuchet MS"/>
              <a:buAutoNum type="romanLcPeriod"/>
            </a:pPr>
            <a:r>
              <a:rPr lang="hu-HU" sz="1100">
                <a:solidFill>
                  <a:schemeClr val="dk1"/>
                </a:solidFill>
              </a:rPr>
              <a:t>a feltárt kockázatok kezelésére tett javaslatok.</a:t>
            </a:r>
            <a:endParaRPr/>
          </a:p>
          <a:p>
            <a:pPr indent="-228600" lvl="0" marL="229949" rtl="0" algn="just">
              <a:lnSpc>
                <a:spcPct val="100000"/>
              </a:lnSpc>
              <a:spcBef>
                <a:spcPts val="200"/>
              </a:spcBef>
              <a:spcAft>
                <a:spcPts val="0"/>
              </a:spcAft>
              <a:buSzPts val="1100"/>
              <a:buFont typeface="Trebuchet MS"/>
              <a:buAutoNum type="arabicPeriod"/>
            </a:pPr>
            <a:r>
              <a:rPr lang="hu-HU" sz="1100">
                <a:solidFill>
                  <a:schemeClr val="dk1"/>
                </a:solidFill>
                <a:latin typeface="Trebuchet MS"/>
                <a:ea typeface="Trebuchet MS"/>
                <a:cs typeface="Trebuchet MS"/>
                <a:sym typeface="Trebuchet MS"/>
              </a:rPr>
              <a:t>Mellékletek*:</a:t>
            </a:r>
            <a:endParaRPr/>
          </a:p>
          <a:p>
            <a:pPr indent="-285750" lvl="2" marL="655650" rtl="0" algn="just">
              <a:lnSpc>
                <a:spcPct val="100000"/>
              </a:lnSpc>
              <a:spcBef>
                <a:spcPts val="200"/>
              </a:spcBef>
              <a:spcAft>
                <a:spcPts val="0"/>
              </a:spcAft>
              <a:buSzPts val="1100"/>
              <a:buFont typeface="Trebuchet MS"/>
              <a:buAutoNum type="romanLcPeriod"/>
            </a:pPr>
            <a:r>
              <a:rPr lang="hu-HU" sz="1100">
                <a:solidFill>
                  <a:schemeClr val="dk1"/>
                </a:solidFill>
              </a:rPr>
              <a:t>minden Társaságra vonatkozóan: mérleg, eredménykimutatás, EBITDA normalizáció, működőtőke normalizáció, nettó adósságállomány normalizáció;</a:t>
            </a:r>
            <a:endParaRPr/>
          </a:p>
          <a:p>
            <a:pPr indent="-285750" lvl="2" marL="655650" rtl="0" algn="just">
              <a:lnSpc>
                <a:spcPct val="100000"/>
              </a:lnSpc>
              <a:spcBef>
                <a:spcPts val="200"/>
              </a:spcBef>
              <a:spcAft>
                <a:spcPts val="0"/>
              </a:spcAft>
              <a:buSzPts val="1100"/>
              <a:buFont typeface="Trebuchet MS"/>
              <a:buAutoNum type="romanLcPeriod"/>
            </a:pPr>
            <a:r>
              <a:rPr lang="hu-HU" sz="1100">
                <a:solidFill>
                  <a:schemeClr val="dk1"/>
                </a:solidFill>
              </a:rPr>
              <a:t>releváns esetben: tárgyi eszközök, készletek, egyéb és kötelezettségek, vevő és szállító korosítás, aktív és passzív elhatárolások, saját tőke elemek, hitelek, támogatások, top vevők és szállítók, anyagjellegű ráfordítások, egyéb és pénzügyi eredmény;</a:t>
            </a:r>
            <a:endParaRPr/>
          </a:p>
          <a:p>
            <a:pPr indent="-285750" lvl="2" marL="655650" rtl="0" algn="just">
              <a:lnSpc>
                <a:spcPct val="100000"/>
              </a:lnSpc>
              <a:spcBef>
                <a:spcPts val="200"/>
              </a:spcBef>
              <a:spcAft>
                <a:spcPts val="0"/>
              </a:spcAft>
              <a:buSzPts val="1100"/>
              <a:buFont typeface="Trebuchet MS"/>
              <a:buAutoNum type="romanLcPeriod"/>
            </a:pPr>
            <a:r>
              <a:rPr lang="hu-HU" sz="1100">
                <a:solidFill>
                  <a:schemeClr val="dk1"/>
                </a:solidFill>
              </a:rPr>
              <a:t>bármely egyéb, a kockázatok bemutatásához szükséges kimutatás.</a:t>
            </a:r>
            <a:endParaRPr/>
          </a:p>
        </p:txBody>
      </p:sp>
      <p:sp>
        <p:nvSpPr>
          <p:cNvPr id="901" name="Google Shape;901;p12"/>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902" name="Google Shape;902;p12"/>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accent1"/>
              </a:buClr>
              <a:buSzPts val="2600"/>
              <a:buFont typeface="Trebuchet MS"/>
              <a:buNone/>
            </a:pPr>
            <a:r>
              <a:rPr lang="hu-HU">
                <a:solidFill>
                  <a:schemeClr val="accent1"/>
                </a:solidFill>
              </a:rPr>
              <a:t>Pénzügyi átvilágítási jelentéstípusok tervezett felépítése</a:t>
            </a:r>
            <a:endParaRPr/>
          </a:p>
        </p:txBody>
      </p:sp>
      <p:sp>
        <p:nvSpPr>
          <p:cNvPr id="903" name="Google Shape;903;p12"/>
          <p:cNvSpPr txBox="1"/>
          <p:nvPr/>
        </p:nvSpPr>
        <p:spPr>
          <a:xfrm>
            <a:off x="339365" y="1204461"/>
            <a:ext cx="5044912" cy="52790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400"/>
              <a:buFont typeface="Arial"/>
              <a:buNone/>
            </a:pPr>
            <a:r>
              <a:rPr b="1" lang="hu-HU" sz="1400">
                <a:solidFill>
                  <a:schemeClr val="accent1"/>
                </a:solidFill>
                <a:latin typeface="Trebuchet MS"/>
                <a:ea typeface="Trebuchet MS"/>
                <a:cs typeface="Trebuchet MS"/>
                <a:sym typeface="Trebuchet MS"/>
              </a:rPr>
              <a:t>Tranzakciós kockázatokra fókuszáló red flag átvilágítási jelentés</a:t>
            </a:r>
            <a:endParaRPr/>
          </a:p>
        </p:txBody>
      </p:sp>
      <p:sp>
        <p:nvSpPr>
          <p:cNvPr id="904" name="Google Shape;904;p12"/>
          <p:cNvSpPr txBox="1"/>
          <p:nvPr/>
        </p:nvSpPr>
        <p:spPr>
          <a:xfrm>
            <a:off x="339365" y="6133283"/>
            <a:ext cx="4878078" cy="553998"/>
          </a:xfrm>
          <a:prstGeom prst="rect">
            <a:avLst/>
          </a:prstGeom>
          <a:noFill/>
          <a:ln>
            <a:noFill/>
          </a:ln>
        </p:spPr>
        <p:txBody>
          <a:bodyPr anchorCtr="0" anchor="t" bIns="45700" lIns="91425" spcFirstLastPara="1" rIns="91425" wrap="square" tIns="45700">
            <a:spAutoFit/>
          </a:bodyPr>
          <a:lstStyle/>
          <a:p>
            <a:pPr indent="0" lvl="2" marL="369900" marR="0" rtl="0" algn="just">
              <a:spcBef>
                <a:spcPts val="0"/>
              </a:spcBef>
              <a:spcAft>
                <a:spcPts val="0"/>
              </a:spcAft>
              <a:buClr>
                <a:schemeClr val="accent1"/>
              </a:buClr>
              <a:buSzPts val="1000"/>
              <a:buFont typeface="Trebuchet MS"/>
              <a:buNone/>
            </a:pPr>
            <a:r>
              <a:rPr b="0" i="1" lang="hu-HU" sz="1000" u="none" cap="none" strike="noStrike">
                <a:solidFill>
                  <a:schemeClr val="accent1"/>
                </a:solidFill>
                <a:latin typeface="Trebuchet MS"/>
                <a:ea typeface="Trebuchet MS"/>
                <a:cs typeface="Trebuchet MS"/>
                <a:sym typeface="Trebuchet MS"/>
              </a:rPr>
              <a:t>*A Melléklet fejezet oldalaihoz szöveges magyarázat alapértelmezetten nem kapcsolódik, indokolt esetben a jelentés külön megállapodás szerint ettől eltérhet.</a:t>
            </a:r>
            <a:endParaRPr/>
          </a:p>
        </p:txBody>
      </p:sp>
      <p:sp>
        <p:nvSpPr>
          <p:cNvPr id="905" name="Google Shape;905;p12"/>
          <p:cNvSpPr txBox="1"/>
          <p:nvPr>
            <p:ph idx="1" type="body"/>
          </p:nvPr>
        </p:nvSpPr>
        <p:spPr>
          <a:xfrm>
            <a:off x="6096001" y="1934163"/>
            <a:ext cx="5044911" cy="4249821"/>
          </a:xfrm>
          <a:prstGeom prst="rect">
            <a:avLst/>
          </a:prstGeom>
          <a:noFill/>
          <a:ln>
            <a:noFill/>
          </a:ln>
        </p:spPr>
        <p:txBody>
          <a:bodyPr anchorCtr="0" anchor="t" bIns="45700" lIns="91425" spcFirstLastPara="1" rIns="91425" wrap="square" tIns="45700">
            <a:noAutofit/>
          </a:bodyPr>
          <a:lstStyle/>
          <a:p>
            <a:pPr indent="-228600" lvl="0" marL="229949" rtl="0" algn="just">
              <a:lnSpc>
                <a:spcPct val="100000"/>
              </a:lnSpc>
              <a:spcBef>
                <a:spcPts val="0"/>
              </a:spcBef>
              <a:spcAft>
                <a:spcPts val="0"/>
              </a:spcAft>
              <a:buSzPts val="1100"/>
              <a:buFont typeface="Trebuchet MS"/>
              <a:buAutoNum type="arabicPeriod"/>
            </a:pPr>
            <a:r>
              <a:rPr lang="hu-HU" sz="1100">
                <a:solidFill>
                  <a:schemeClr val="dk1"/>
                </a:solidFill>
              </a:rPr>
              <a:t>Vezetői összefoglaló: a Társaságok tulajdonosi struktúrájának és főbb pénzügyi mutatóinak bemutatása</a:t>
            </a:r>
            <a:endParaRPr/>
          </a:p>
          <a:p>
            <a:pPr indent="-228600" lvl="0" marL="229949" rtl="0" algn="just">
              <a:lnSpc>
                <a:spcPct val="100000"/>
              </a:lnSpc>
              <a:spcBef>
                <a:spcPts val="200"/>
              </a:spcBef>
              <a:spcAft>
                <a:spcPts val="0"/>
              </a:spcAft>
              <a:buSzPts val="1100"/>
              <a:buFont typeface="Trebuchet MS"/>
              <a:buAutoNum type="arabicPeriod"/>
            </a:pPr>
            <a:r>
              <a:rPr lang="hu-HU" sz="1100">
                <a:solidFill>
                  <a:schemeClr val="dk1"/>
                </a:solidFill>
              </a:rPr>
              <a:t>Részletes kockázati összefoglaló – a Tranzakciós kockázatokra fókuszáló red flag átvilágítási jelentésben szereplővel megegyező tartalommal.</a:t>
            </a:r>
            <a:endParaRPr/>
          </a:p>
          <a:p>
            <a:pPr indent="-228600" lvl="0" marL="229949" rtl="0" algn="just">
              <a:lnSpc>
                <a:spcPct val="100000"/>
              </a:lnSpc>
              <a:spcBef>
                <a:spcPts val="200"/>
              </a:spcBef>
              <a:spcAft>
                <a:spcPts val="0"/>
              </a:spcAft>
              <a:buSzPts val="1100"/>
              <a:buFont typeface="Trebuchet MS"/>
              <a:buAutoNum type="arabicPeriod"/>
            </a:pPr>
            <a:r>
              <a:rPr lang="hu-HU" sz="1100">
                <a:solidFill>
                  <a:schemeClr val="dk1"/>
                </a:solidFill>
              </a:rPr>
              <a:t>Vagyoni helyzet rövid áttekintése:</a:t>
            </a:r>
            <a:endParaRPr/>
          </a:p>
          <a:p>
            <a:pPr indent="-285750" lvl="2" marL="655650" rtl="0" algn="just">
              <a:lnSpc>
                <a:spcPct val="100000"/>
              </a:lnSpc>
              <a:spcBef>
                <a:spcPts val="200"/>
              </a:spcBef>
              <a:spcAft>
                <a:spcPts val="0"/>
              </a:spcAft>
              <a:buSzPts val="1100"/>
              <a:buFont typeface="Trebuchet MS"/>
              <a:buAutoNum type="romanLcPeriod"/>
            </a:pPr>
            <a:r>
              <a:rPr lang="hu-HU" sz="1100">
                <a:solidFill>
                  <a:schemeClr val="dk1"/>
                </a:solidFill>
              </a:rPr>
              <a:t>a mérleg fő sorai tartalmának, a vizsgált időszakban bekövetkezett, kockázati szempontból jelentősebb változásoknak elemzése;</a:t>
            </a:r>
            <a:endParaRPr/>
          </a:p>
          <a:p>
            <a:pPr indent="-285750" lvl="2" marL="655650" rtl="0" algn="just">
              <a:lnSpc>
                <a:spcPct val="100000"/>
              </a:lnSpc>
              <a:spcBef>
                <a:spcPts val="200"/>
              </a:spcBef>
              <a:spcAft>
                <a:spcPts val="0"/>
              </a:spcAft>
              <a:buSzPts val="1100"/>
              <a:buFont typeface="Trebuchet MS"/>
              <a:buAutoNum type="romanLcPeriod"/>
            </a:pPr>
            <a:r>
              <a:rPr lang="hu-HU" sz="1100">
                <a:solidFill>
                  <a:schemeClr val="dk1"/>
                </a:solidFill>
              </a:rPr>
              <a:t>további, kockázati szempontból releváns, a mérleghez kapcsolódó táblázatok bemutatása szükséges kommentárral.</a:t>
            </a:r>
            <a:endParaRPr/>
          </a:p>
          <a:p>
            <a:pPr indent="-228600" lvl="0" marL="229949" rtl="0" algn="just">
              <a:lnSpc>
                <a:spcPct val="100000"/>
              </a:lnSpc>
              <a:spcBef>
                <a:spcPts val="200"/>
              </a:spcBef>
              <a:spcAft>
                <a:spcPts val="0"/>
              </a:spcAft>
              <a:buSzPts val="1100"/>
              <a:buFont typeface="Trebuchet MS"/>
              <a:buAutoNum type="arabicPeriod"/>
            </a:pPr>
            <a:r>
              <a:rPr lang="hu-HU" sz="1100">
                <a:solidFill>
                  <a:schemeClr val="dk1"/>
                </a:solidFill>
              </a:rPr>
              <a:t>Eredményesség rövid áttekintése</a:t>
            </a:r>
            <a:endParaRPr/>
          </a:p>
          <a:p>
            <a:pPr indent="-285750" lvl="2" marL="655650" rtl="0" algn="just">
              <a:lnSpc>
                <a:spcPct val="100000"/>
              </a:lnSpc>
              <a:spcBef>
                <a:spcPts val="200"/>
              </a:spcBef>
              <a:spcAft>
                <a:spcPts val="0"/>
              </a:spcAft>
              <a:buSzPts val="1100"/>
              <a:buFont typeface="Trebuchet MS"/>
              <a:buAutoNum type="romanLcPeriod"/>
            </a:pPr>
            <a:r>
              <a:rPr lang="hu-HU" sz="1100">
                <a:solidFill>
                  <a:schemeClr val="dk1"/>
                </a:solidFill>
              </a:rPr>
              <a:t>az eredménykimutatás fő sorai tartalmának, a vizsgált időszakban bekövetkezett, kockázati szempontból jelentősebb változásoknak elemzése;</a:t>
            </a:r>
            <a:endParaRPr/>
          </a:p>
          <a:p>
            <a:pPr indent="-285750" lvl="2" marL="655650" rtl="0" algn="just">
              <a:lnSpc>
                <a:spcPct val="100000"/>
              </a:lnSpc>
              <a:spcBef>
                <a:spcPts val="200"/>
              </a:spcBef>
              <a:spcAft>
                <a:spcPts val="0"/>
              </a:spcAft>
              <a:buSzPts val="1100"/>
              <a:buFont typeface="Trebuchet MS"/>
              <a:buAutoNum type="romanLcPeriod"/>
            </a:pPr>
            <a:r>
              <a:rPr lang="hu-HU" sz="1100">
                <a:solidFill>
                  <a:schemeClr val="dk1"/>
                </a:solidFill>
              </a:rPr>
              <a:t>további, kockázati szempontból releváns, az eredménykimutatáshoz kapcsolódó táblázatok bemutatása szükséges kommentárral.</a:t>
            </a:r>
            <a:endParaRPr/>
          </a:p>
          <a:p>
            <a:pPr indent="-228600" lvl="0" marL="229949" rtl="0" algn="just">
              <a:lnSpc>
                <a:spcPct val="100000"/>
              </a:lnSpc>
              <a:spcBef>
                <a:spcPts val="200"/>
              </a:spcBef>
              <a:spcAft>
                <a:spcPts val="0"/>
              </a:spcAft>
              <a:buSzPts val="1100"/>
              <a:buFont typeface="Trebuchet MS"/>
              <a:buAutoNum type="arabicPeriod"/>
            </a:pPr>
            <a:r>
              <a:rPr lang="hu-HU" sz="1100">
                <a:solidFill>
                  <a:schemeClr val="dk1"/>
                </a:solidFill>
              </a:rPr>
              <a:t>Mellékletek: a 3. és 4. fejezetekben nem vizsgált és kommentált releváns táblázatok külön szöveges magyarázat nélküli bemutatása.</a:t>
            </a:r>
            <a:endParaRPr/>
          </a:p>
        </p:txBody>
      </p:sp>
      <p:sp>
        <p:nvSpPr>
          <p:cNvPr id="906" name="Google Shape;906;p12"/>
          <p:cNvSpPr txBox="1"/>
          <p:nvPr/>
        </p:nvSpPr>
        <p:spPr>
          <a:xfrm>
            <a:off x="6096000" y="1209991"/>
            <a:ext cx="5044912" cy="52790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400"/>
              <a:buFont typeface="Arial"/>
              <a:buNone/>
            </a:pPr>
            <a:r>
              <a:rPr b="1" lang="hu-HU" sz="1400">
                <a:solidFill>
                  <a:schemeClr val="accent1"/>
                </a:solidFill>
                <a:latin typeface="Trebuchet MS"/>
                <a:ea typeface="Trebuchet MS"/>
                <a:cs typeface="Trebuchet MS"/>
                <a:sym typeface="Trebuchet MS"/>
              </a:rPr>
              <a:t>Tranzakciós kockázatokra fókuszáló bővített red flag átvilágítási jelentés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3"/>
          <p:cNvSpPr txBox="1"/>
          <p:nvPr>
            <p:ph type="title"/>
          </p:nvPr>
        </p:nvSpPr>
        <p:spPr>
          <a:xfrm>
            <a:off x="486000" y="2757601"/>
            <a:ext cx="10970400" cy="492443"/>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accent1"/>
              </a:buClr>
              <a:buSzPts val="3200"/>
              <a:buFont typeface="Trebuchet MS"/>
              <a:buNone/>
            </a:pPr>
            <a:r>
              <a:rPr lang="hu-HU"/>
              <a:t>Szakmai csapatvezetők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4"/>
          <p:cNvSpPr/>
          <p:nvPr>
            <p:ph idx="3" type="pic"/>
          </p:nvPr>
        </p:nvSpPr>
        <p:spPr>
          <a:xfrm>
            <a:off x="499641" y="429144"/>
            <a:ext cx="1602000" cy="1602000"/>
          </a:xfrm>
          <a:prstGeom prst="ellipse">
            <a:avLst/>
          </a:prstGeom>
          <a:solidFill>
            <a:srgbClr val="F2F2F2"/>
          </a:solidFill>
          <a:ln cap="flat" cmpd="sng" w="31750">
            <a:solidFill>
              <a:schemeClr val="lt1"/>
            </a:solidFill>
            <a:prstDash val="solid"/>
            <a:round/>
            <a:headEnd len="sm" w="sm" type="none"/>
            <a:tailEnd len="sm" w="sm" type="none"/>
          </a:ln>
        </p:spPr>
      </p:sp>
      <p:pic>
        <p:nvPicPr>
          <p:cNvPr id="917" name="Google Shape;917;p14"/>
          <p:cNvPicPr preferRelativeResize="0"/>
          <p:nvPr/>
        </p:nvPicPr>
        <p:blipFill rotWithShape="1">
          <a:blip r:embed="rId3">
            <a:alphaModFix/>
          </a:blip>
          <a:srcRect b="0" l="0" r="0" t="0"/>
          <a:stretch/>
        </p:blipFill>
        <p:spPr>
          <a:xfrm>
            <a:off x="518806" y="416408"/>
            <a:ext cx="1602000" cy="1602000"/>
          </a:xfrm>
          <a:prstGeom prst="ellipse">
            <a:avLst/>
          </a:prstGeom>
          <a:solidFill>
            <a:srgbClr val="F2F2F2"/>
          </a:solidFill>
          <a:ln cap="flat" cmpd="sng" w="31750">
            <a:solidFill>
              <a:schemeClr val="lt1"/>
            </a:solidFill>
            <a:prstDash val="solid"/>
            <a:round/>
            <a:headEnd len="sm" w="sm" type="none"/>
            <a:tailEnd len="sm" w="sm" type="none"/>
          </a:ln>
        </p:spPr>
      </p:pic>
      <p:sp>
        <p:nvSpPr>
          <p:cNvPr id="918" name="Google Shape;918;p14"/>
          <p:cNvSpPr txBox="1"/>
          <p:nvPr>
            <p:ph idx="5" type="body"/>
          </p:nvPr>
        </p:nvSpPr>
        <p:spPr>
          <a:xfrm>
            <a:off x="982102" y="2247574"/>
            <a:ext cx="2484998" cy="829048"/>
          </a:xfrm>
          <a:prstGeom prst="rect">
            <a:avLst/>
          </a:prstGeom>
          <a:noFill/>
          <a:ln>
            <a:noFill/>
          </a:ln>
        </p:spPr>
        <p:txBody>
          <a:bodyPr anchorCtr="0" anchor="t" bIns="45700" lIns="91425" spcFirstLastPara="1" rIns="91425" wrap="square" tIns="45700">
            <a:noAutofit/>
          </a:bodyPr>
          <a:lstStyle/>
          <a:p>
            <a:pPr indent="-269865" lvl="0" marL="269865" rtl="0" algn="l">
              <a:lnSpc>
                <a:spcPct val="100000"/>
              </a:lnSpc>
              <a:spcBef>
                <a:spcPts val="0"/>
              </a:spcBef>
              <a:spcAft>
                <a:spcPts val="0"/>
              </a:spcAft>
              <a:buClr>
                <a:srgbClr val="000000"/>
              </a:buClr>
              <a:buSzPts val="1600"/>
              <a:buNone/>
            </a:pPr>
            <a:r>
              <a:rPr lang="hu-HU" u="sng">
                <a:solidFill>
                  <a:schemeClr val="hlink"/>
                </a:solidFill>
                <a:hlinkClick r:id="rId4"/>
              </a:rPr>
              <a:t>balint.torok@bdo.hu</a:t>
            </a:r>
            <a:endParaRPr/>
          </a:p>
          <a:p>
            <a:pPr indent="-269865" lvl="0" marL="269865" rtl="0" algn="l">
              <a:lnSpc>
                <a:spcPct val="100000"/>
              </a:lnSpc>
              <a:spcBef>
                <a:spcPts val="1000"/>
              </a:spcBef>
              <a:spcAft>
                <a:spcPts val="0"/>
              </a:spcAft>
              <a:buClr>
                <a:srgbClr val="000000"/>
              </a:buClr>
              <a:buSzPts val="1600"/>
              <a:buNone/>
            </a:pPr>
            <a:r>
              <a:rPr lang="hu-HU"/>
              <a:t>+36 30 733 6892</a:t>
            </a:r>
            <a:endParaRPr/>
          </a:p>
        </p:txBody>
      </p:sp>
      <p:sp>
        <p:nvSpPr>
          <p:cNvPr id="919" name="Google Shape;919;p14"/>
          <p:cNvSpPr txBox="1"/>
          <p:nvPr>
            <p:ph idx="7" type="body"/>
          </p:nvPr>
        </p:nvSpPr>
        <p:spPr>
          <a:xfrm>
            <a:off x="4456388" y="1630867"/>
            <a:ext cx="7356801" cy="1592262"/>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0000"/>
              </a:buClr>
              <a:buSzPts val="1200"/>
              <a:buNone/>
            </a:pPr>
            <a:r>
              <a:rPr lang="hu-HU" sz="1200">
                <a:solidFill>
                  <a:srgbClr val="000000"/>
                </a:solidFill>
              </a:rPr>
              <a:t>Bálint a Budapesti Corvinus Egyetemen gazdálkodási karán diplomázott, pénzügy főszakirányon; később jogi szakokleveles közgazdász címet is szerzett. 2016 óta a BDO csapatának tagja, jelenleg az átvilágítási szolgáltatásokért felelős vezető.</a:t>
            </a:r>
            <a:endParaRPr/>
          </a:p>
          <a:p>
            <a:pPr indent="0" lvl="0" marL="0" rtl="0" algn="just">
              <a:lnSpc>
                <a:spcPct val="100000"/>
              </a:lnSpc>
              <a:spcBef>
                <a:spcPts val="600"/>
              </a:spcBef>
              <a:spcAft>
                <a:spcPts val="0"/>
              </a:spcAft>
              <a:buClr>
                <a:srgbClr val="000000"/>
              </a:buClr>
              <a:buSzPts val="1200"/>
              <a:buNone/>
            </a:pPr>
            <a:r>
              <a:rPr lang="hu-HU">
                <a:solidFill>
                  <a:srgbClr val="000000"/>
                </a:solidFill>
              </a:rPr>
              <a:t>25 éves tapasztalattal rendelkezik elsősorban hazai kis és közepes méretű vállalatok és projektek átvilágítása és értékelése terén, különféle corporate finance valamint kontrolling feladatokban projektek vezetőjeként is. Számos iparágban vett részt M&amp;A tranzakciókban, vevői és eladói oldalon is, beleértve a tranzakciók finanszírozásának szervezését; továbbá tőzsdei bevezetések támogatásában is szerepet vállalt.</a:t>
            </a:r>
            <a:endParaRPr/>
          </a:p>
          <a:p>
            <a:pPr indent="-269865" lvl="0" marL="269865" rtl="0" algn="just">
              <a:lnSpc>
                <a:spcPct val="100000"/>
              </a:lnSpc>
              <a:spcBef>
                <a:spcPts val="600"/>
              </a:spcBef>
              <a:spcAft>
                <a:spcPts val="0"/>
              </a:spcAft>
              <a:buClr>
                <a:schemeClr val="dk2"/>
              </a:buClr>
              <a:buSzPts val="1200"/>
              <a:buNone/>
            </a:pPr>
            <a:r>
              <a:t/>
            </a:r>
            <a:endParaRPr sz="1200">
              <a:solidFill>
                <a:srgbClr val="000000"/>
              </a:solidFill>
            </a:endParaRPr>
          </a:p>
          <a:p>
            <a:pPr indent="-269865" lvl="0" marL="269865" rtl="0" algn="just">
              <a:lnSpc>
                <a:spcPct val="100000"/>
              </a:lnSpc>
              <a:spcBef>
                <a:spcPts val="600"/>
              </a:spcBef>
              <a:spcAft>
                <a:spcPts val="0"/>
              </a:spcAft>
              <a:buClr>
                <a:schemeClr val="dk2"/>
              </a:buClr>
              <a:buSzPts val="1200"/>
              <a:buNone/>
            </a:pPr>
            <a:r>
              <a:t/>
            </a:r>
            <a:endParaRPr/>
          </a:p>
        </p:txBody>
      </p:sp>
      <p:sp>
        <p:nvSpPr>
          <p:cNvPr id="920" name="Google Shape;920;p14"/>
          <p:cNvSpPr txBox="1"/>
          <p:nvPr>
            <p:ph idx="8" type="body"/>
          </p:nvPr>
        </p:nvSpPr>
        <p:spPr>
          <a:xfrm>
            <a:off x="4450369" y="708073"/>
            <a:ext cx="7358400" cy="360097"/>
          </a:xfrm>
          <a:prstGeom prst="rect">
            <a:avLst/>
          </a:prstGeom>
          <a:noFill/>
          <a:ln>
            <a:noFill/>
          </a:ln>
        </p:spPr>
        <p:txBody>
          <a:bodyPr anchorCtr="0" anchor="ctr" bIns="45700" lIns="91425" spcFirstLastPara="1" rIns="91425" wrap="square" tIns="45700">
            <a:noAutofit/>
          </a:bodyPr>
          <a:lstStyle/>
          <a:p>
            <a:pPr indent="-269865" lvl="0" marL="269865" rtl="0" algn="l">
              <a:lnSpc>
                <a:spcPct val="100000"/>
              </a:lnSpc>
              <a:spcBef>
                <a:spcPts val="0"/>
              </a:spcBef>
              <a:spcAft>
                <a:spcPts val="0"/>
              </a:spcAft>
              <a:buClr>
                <a:srgbClr val="ED1A3B"/>
              </a:buClr>
              <a:buSzPts val="2600"/>
              <a:buNone/>
            </a:pPr>
            <a:r>
              <a:rPr lang="hu-HU"/>
              <a:t>Török Bálint</a:t>
            </a:r>
            <a:endParaRPr/>
          </a:p>
        </p:txBody>
      </p:sp>
      <p:sp>
        <p:nvSpPr>
          <p:cNvPr id="921" name="Google Shape;921;p14"/>
          <p:cNvSpPr txBox="1"/>
          <p:nvPr>
            <p:ph idx="9" type="body"/>
          </p:nvPr>
        </p:nvSpPr>
        <p:spPr>
          <a:xfrm>
            <a:off x="4450369" y="1068170"/>
            <a:ext cx="7362000" cy="360097"/>
          </a:xfrm>
          <a:prstGeom prst="rect">
            <a:avLst/>
          </a:prstGeom>
          <a:noFill/>
          <a:ln>
            <a:noFill/>
          </a:ln>
        </p:spPr>
        <p:txBody>
          <a:bodyPr anchorCtr="0" anchor="ctr" bIns="45700" lIns="91425" spcFirstLastPara="1" rIns="91425" wrap="square" tIns="45700">
            <a:noAutofit/>
          </a:bodyPr>
          <a:lstStyle/>
          <a:p>
            <a:pPr indent="-269865" lvl="0" marL="269865" rtl="0" algn="l">
              <a:lnSpc>
                <a:spcPct val="100000"/>
              </a:lnSpc>
              <a:spcBef>
                <a:spcPts val="0"/>
              </a:spcBef>
              <a:spcAft>
                <a:spcPts val="0"/>
              </a:spcAft>
              <a:buClr>
                <a:schemeClr val="dk2"/>
              </a:buClr>
              <a:buSzPts val="1800"/>
              <a:buNone/>
            </a:pPr>
            <a:r>
              <a:rPr lang="hu-HU"/>
              <a:t>Igazgató</a:t>
            </a:r>
            <a:endParaRPr/>
          </a:p>
        </p:txBody>
      </p:sp>
      <p:sp>
        <p:nvSpPr>
          <p:cNvPr id="922" name="Google Shape;922;p14"/>
          <p:cNvSpPr/>
          <p:nvPr>
            <p:ph idx="4" type="pic"/>
          </p:nvPr>
        </p:nvSpPr>
        <p:spPr>
          <a:xfrm>
            <a:off x="499641" y="3381894"/>
            <a:ext cx="1602000" cy="1602000"/>
          </a:xfrm>
          <a:prstGeom prst="ellipse">
            <a:avLst/>
          </a:prstGeom>
          <a:solidFill>
            <a:srgbClr val="F2F2F2"/>
          </a:solidFill>
          <a:ln cap="flat" cmpd="sng" w="31750">
            <a:solidFill>
              <a:schemeClr val="lt1"/>
            </a:solidFill>
            <a:prstDash val="solid"/>
            <a:round/>
            <a:headEnd len="sm" w="sm" type="none"/>
            <a:tailEnd len="sm" w="sm" type="none"/>
          </a:ln>
        </p:spPr>
      </p:sp>
      <p:sp>
        <p:nvSpPr>
          <p:cNvPr id="923" name="Google Shape;923;p14"/>
          <p:cNvSpPr txBox="1"/>
          <p:nvPr/>
        </p:nvSpPr>
        <p:spPr>
          <a:xfrm>
            <a:off x="2173801" y="981521"/>
            <a:ext cx="2067827" cy="3323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ED1A3B"/>
              </a:buClr>
              <a:buSzPts val="1200"/>
              <a:buFont typeface="Trebuchet MS"/>
              <a:buNone/>
            </a:pPr>
            <a:r>
              <a:rPr b="1" lang="hu-HU" sz="1200" cap="small">
                <a:solidFill>
                  <a:srgbClr val="ED1A3B"/>
                </a:solidFill>
                <a:latin typeface="Trebuchet MS"/>
                <a:ea typeface="Trebuchet MS"/>
                <a:cs typeface="Trebuchet MS"/>
                <a:sym typeface="Trebuchet MS"/>
              </a:rPr>
              <a:t>BDO </a:t>
            </a:r>
            <a:br>
              <a:rPr b="1" lang="hu-HU" sz="1200" cap="small">
                <a:solidFill>
                  <a:srgbClr val="ED1A3B"/>
                </a:solidFill>
                <a:latin typeface="Trebuchet MS"/>
                <a:ea typeface="Trebuchet MS"/>
                <a:cs typeface="Trebuchet MS"/>
                <a:sym typeface="Trebuchet MS"/>
              </a:rPr>
            </a:br>
            <a:r>
              <a:rPr b="0" lang="hu-HU" sz="1200" cap="small">
                <a:solidFill>
                  <a:srgbClr val="ED1A3B"/>
                </a:solidFill>
                <a:latin typeface="Trebuchet MS"/>
                <a:ea typeface="Trebuchet MS"/>
                <a:cs typeface="Trebuchet MS"/>
                <a:sym typeface="Trebuchet MS"/>
              </a:rPr>
              <a:t>Pénzügyi Tanácsadó </a:t>
            </a:r>
            <a:endParaRPr b="0" sz="1200">
              <a:solidFill>
                <a:srgbClr val="ED1A3B"/>
              </a:solidFill>
              <a:latin typeface="Trebuchet MS"/>
              <a:ea typeface="Trebuchet MS"/>
              <a:cs typeface="Trebuchet MS"/>
              <a:sym typeface="Trebuchet MS"/>
            </a:endParaRPr>
          </a:p>
        </p:txBody>
      </p:sp>
      <p:sp>
        <p:nvSpPr>
          <p:cNvPr id="924" name="Google Shape;924;p14"/>
          <p:cNvSpPr txBox="1"/>
          <p:nvPr/>
        </p:nvSpPr>
        <p:spPr>
          <a:xfrm>
            <a:off x="931301" y="5207401"/>
            <a:ext cx="2484998" cy="829048"/>
          </a:xfrm>
          <a:prstGeom prst="rect">
            <a:avLst/>
          </a:prstGeom>
          <a:noFill/>
          <a:ln>
            <a:noFill/>
          </a:ln>
        </p:spPr>
        <p:txBody>
          <a:bodyPr anchorCtr="0" anchor="t" bIns="45700" lIns="91425" spcFirstLastPara="1" rIns="91425" wrap="square" tIns="45700">
            <a:noAutofit/>
          </a:bodyPr>
          <a:lstStyle/>
          <a:p>
            <a:pPr indent="-269865" lvl="0" marL="269865" marR="0" rtl="0" algn="l">
              <a:lnSpc>
                <a:spcPct val="100000"/>
              </a:lnSpc>
              <a:spcBef>
                <a:spcPts val="0"/>
              </a:spcBef>
              <a:spcAft>
                <a:spcPts val="0"/>
              </a:spcAft>
              <a:buClr>
                <a:srgbClr val="000000"/>
              </a:buClr>
              <a:buSzPts val="1600"/>
              <a:buFont typeface="Arial"/>
              <a:buNone/>
            </a:pPr>
            <a:r>
              <a:rPr lang="hu-HU" sz="1600" u="sng">
                <a:solidFill>
                  <a:srgbClr val="000000"/>
                </a:solidFill>
                <a:latin typeface="Trebuchet MS"/>
                <a:ea typeface="Trebuchet MS"/>
                <a:cs typeface="Trebuchet MS"/>
                <a:sym typeface="Trebuchet MS"/>
                <a:hlinkClick r:id="rId5">
                  <a:extLst>
                    <a:ext uri="{A12FA001-AC4F-418D-AE19-62706E023703}">
                      <ahyp:hlinkClr val="tx"/>
                    </a:ext>
                  </a:extLst>
                </a:hlinkClick>
              </a:rPr>
              <a:t>akos.burjan@bdo.hu</a:t>
            </a:r>
            <a:endParaRPr sz="1600">
              <a:solidFill>
                <a:srgbClr val="000000"/>
              </a:solidFill>
              <a:latin typeface="Trebuchet MS"/>
              <a:ea typeface="Trebuchet MS"/>
              <a:cs typeface="Trebuchet MS"/>
              <a:sym typeface="Trebuchet MS"/>
            </a:endParaRPr>
          </a:p>
          <a:p>
            <a:pPr indent="-269865" lvl="0" marL="269865" marR="0" rtl="0" algn="l">
              <a:lnSpc>
                <a:spcPct val="100000"/>
              </a:lnSpc>
              <a:spcBef>
                <a:spcPts val="1000"/>
              </a:spcBef>
              <a:spcAft>
                <a:spcPts val="0"/>
              </a:spcAft>
              <a:buClr>
                <a:srgbClr val="000000"/>
              </a:buClr>
              <a:buSzPts val="1600"/>
              <a:buFont typeface="Arial"/>
              <a:buNone/>
            </a:pPr>
            <a:r>
              <a:rPr lang="hu-HU" sz="1600">
                <a:solidFill>
                  <a:srgbClr val="000000"/>
                </a:solidFill>
                <a:latin typeface="Trebuchet MS"/>
                <a:ea typeface="Trebuchet MS"/>
                <a:cs typeface="Trebuchet MS"/>
                <a:sym typeface="Trebuchet MS"/>
              </a:rPr>
              <a:t>+36 30 720 2817</a:t>
            </a:r>
            <a:endParaRPr/>
          </a:p>
          <a:p>
            <a:pPr indent="-269865" lvl="0" marL="269865" marR="0" rtl="0" algn="l">
              <a:lnSpc>
                <a:spcPct val="100000"/>
              </a:lnSpc>
              <a:spcBef>
                <a:spcPts val="1000"/>
              </a:spcBef>
              <a:spcAft>
                <a:spcPts val="0"/>
              </a:spcAft>
              <a:buClr>
                <a:srgbClr val="000000"/>
              </a:buClr>
              <a:buSzPts val="1600"/>
              <a:buFont typeface="Arial"/>
              <a:buNone/>
            </a:pPr>
            <a:r>
              <a:t/>
            </a:r>
            <a:endParaRPr sz="1600">
              <a:solidFill>
                <a:srgbClr val="000000"/>
              </a:solidFill>
              <a:latin typeface="Trebuchet MS"/>
              <a:ea typeface="Trebuchet MS"/>
              <a:cs typeface="Trebuchet MS"/>
              <a:sym typeface="Trebuchet MS"/>
            </a:endParaRPr>
          </a:p>
        </p:txBody>
      </p:sp>
      <p:sp>
        <p:nvSpPr>
          <p:cNvPr id="925" name="Google Shape;925;p14"/>
          <p:cNvSpPr txBox="1"/>
          <p:nvPr/>
        </p:nvSpPr>
        <p:spPr>
          <a:xfrm>
            <a:off x="2173800" y="4016694"/>
            <a:ext cx="2067827" cy="3323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ED1A3B"/>
              </a:buClr>
              <a:buSzPts val="1200"/>
              <a:buFont typeface="Trebuchet MS"/>
              <a:buNone/>
            </a:pPr>
            <a:r>
              <a:rPr b="1" lang="hu-HU" sz="1200" cap="small">
                <a:solidFill>
                  <a:srgbClr val="ED1A3B"/>
                </a:solidFill>
                <a:latin typeface="Trebuchet MS"/>
                <a:ea typeface="Trebuchet MS"/>
                <a:cs typeface="Trebuchet MS"/>
                <a:sym typeface="Trebuchet MS"/>
              </a:rPr>
              <a:t>BDO </a:t>
            </a:r>
            <a:br>
              <a:rPr b="1" lang="hu-HU" sz="1200" cap="small">
                <a:solidFill>
                  <a:srgbClr val="ED1A3B"/>
                </a:solidFill>
                <a:latin typeface="Trebuchet MS"/>
                <a:ea typeface="Trebuchet MS"/>
                <a:cs typeface="Trebuchet MS"/>
                <a:sym typeface="Trebuchet MS"/>
              </a:rPr>
            </a:br>
            <a:r>
              <a:rPr b="0" lang="hu-HU" sz="1200" cap="small">
                <a:solidFill>
                  <a:srgbClr val="ED1A3B"/>
                </a:solidFill>
                <a:latin typeface="Trebuchet MS"/>
                <a:ea typeface="Trebuchet MS"/>
                <a:cs typeface="Trebuchet MS"/>
                <a:sym typeface="Trebuchet MS"/>
              </a:rPr>
              <a:t>Pénzügyi Tanácsadó</a:t>
            </a:r>
            <a:endParaRPr b="0" sz="1200">
              <a:solidFill>
                <a:srgbClr val="ED1A3B"/>
              </a:solidFill>
              <a:latin typeface="Trebuchet MS"/>
              <a:ea typeface="Trebuchet MS"/>
              <a:cs typeface="Trebuchet MS"/>
              <a:sym typeface="Trebuchet MS"/>
            </a:endParaRPr>
          </a:p>
        </p:txBody>
      </p:sp>
      <p:pic>
        <p:nvPicPr>
          <p:cNvPr descr="Vevőegység egyszínű kitöltéssel" id="926" name="Google Shape;926;p14"/>
          <p:cNvPicPr preferRelativeResize="0"/>
          <p:nvPr/>
        </p:nvPicPr>
        <p:blipFill rotWithShape="1">
          <a:blip r:embed="rId6">
            <a:alphaModFix/>
          </a:blip>
          <a:srcRect b="0" l="0" r="0" t="0"/>
          <a:stretch/>
        </p:blipFill>
        <p:spPr>
          <a:xfrm>
            <a:off x="650280" y="5658556"/>
            <a:ext cx="206223" cy="206223"/>
          </a:xfrm>
          <a:prstGeom prst="rect">
            <a:avLst/>
          </a:prstGeom>
          <a:noFill/>
          <a:ln>
            <a:noFill/>
          </a:ln>
        </p:spPr>
      </p:pic>
      <p:pic>
        <p:nvPicPr>
          <p:cNvPr descr="E-mail egyszínű kitöltéssel" id="927" name="Google Shape;927;p14"/>
          <p:cNvPicPr preferRelativeResize="0"/>
          <p:nvPr/>
        </p:nvPicPr>
        <p:blipFill rotWithShape="1">
          <a:blip r:embed="rId7">
            <a:alphaModFix/>
          </a:blip>
          <a:srcRect b="0" l="0" r="0" t="0"/>
          <a:stretch/>
        </p:blipFill>
        <p:spPr>
          <a:xfrm>
            <a:off x="650279" y="5278682"/>
            <a:ext cx="206224" cy="206224"/>
          </a:xfrm>
          <a:prstGeom prst="rect">
            <a:avLst/>
          </a:prstGeom>
          <a:noFill/>
          <a:ln>
            <a:noFill/>
          </a:ln>
        </p:spPr>
      </p:pic>
      <p:sp>
        <p:nvSpPr>
          <p:cNvPr id="928" name="Google Shape;928;p14"/>
          <p:cNvSpPr txBox="1"/>
          <p:nvPr>
            <p:ph idx="1" type="body"/>
          </p:nvPr>
        </p:nvSpPr>
        <p:spPr>
          <a:xfrm>
            <a:off x="4349424" y="4585663"/>
            <a:ext cx="7356801" cy="1592262"/>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0000"/>
              </a:buClr>
              <a:buSzPts val="1200"/>
              <a:buNone/>
            </a:pPr>
            <a:r>
              <a:rPr lang="hu-HU" sz="1200">
                <a:solidFill>
                  <a:srgbClr val="000000"/>
                </a:solidFill>
              </a:rPr>
              <a:t>Ákos a Budapesti Corvinus Egyetemen végzett pénzügy mesterképzésen, vállalati pénzügy szakirányon. Diplomája mellett mérlegképes könyvelői képesítéssel is rendelkezik.</a:t>
            </a:r>
            <a:endParaRPr/>
          </a:p>
          <a:p>
            <a:pPr indent="0" lvl="0" marL="0" rtl="0" algn="just">
              <a:lnSpc>
                <a:spcPct val="100000"/>
              </a:lnSpc>
              <a:spcBef>
                <a:spcPts val="600"/>
              </a:spcBef>
              <a:spcAft>
                <a:spcPts val="0"/>
              </a:spcAft>
              <a:buClr>
                <a:srgbClr val="000000"/>
              </a:buClr>
              <a:buSzPts val="1200"/>
              <a:buNone/>
            </a:pPr>
            <a:r>
              <a:rPr lang="hu-HU" sz="1200">
                <a:solidFill>
                  <a:srgbClr val="000000"/>
                </a:solidFill>
              </a:rPr>
              <a:t>A BDO-hoz 2025-ben csatlakozott, ezt megelőzően egy Big4 cégnél szerzett több éves tapasztalatot hazai és nemzetközi M&amp;A ügyletekhez kapcsolódó tranzakciós tanácsadásban. Szakterülete a pénzügyi átvilágítás.</a:t>
            </a:r>
            <a:endParaRPr/>
          </a:p>
          <a:p>
            <a:pPr indent="-269865" lvl="0" marL="269865" rtl="0" algn="just">
              <a:lnSpc>
                <a:spcPct val="100000"/>
              </a:lnSpc>
              <a:spcBef>
                <a:spcPts val="600"/>
              </a:spcBef>
              <a:spcAft>
                <a:spcPts val="0"/>
              </a:spcAft>
              <a:buClr>
                <a:schemeClr val="dk2"/>
              </a:buClr>
              <a:buSzPts val="1200"/>
              <a:buNone/>
            </a:pPr>
            <a:r>
              <a:t/>
            </a:r>
            <a:endParaRPr/>
          </a:p>
        </p:txBody>
      </p:sp>
      <p:pic>
        <p:nvPicPr>
          <p:cNvPr descr="A person in a suit and tie&#10;&#10;AI-generated content may be incorrect." id="929" name="Google Shape;929;p14"/>
          <p:cNvPicPr preferRelativeResize="0"/>
          <p:nvPr/>
        </p:nvPicPr>
        <p:blipFill rotWithShape="1">
          <a:blip r:embed="rId8">
            <a:alphaModFix/>
          </a:blip>
          <a:srcRect b="0" l="0" r="0" t="0"/>
          <a:stretch/>
        </p:blipFill>
        <p:spPr>
          <a:xfrm>
            <a:off x="499641" y="3410569"/>
            <a:ext cx="1602000" cy="1602000"/>
          </a:xfrm>
          <a:prstGeom prst="ellipse">
            <a:avLst/>
          </a:prstGeom>
          <a:solidFill>
            <a:srgbClr val="F2F2F2"/>
          </a:solidFill>
          <a:ln cap="flat" cmpd="sng" w="31750">
            <a:solidFill>
              <a:schemeClr val="lt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
          <p:cNvSpPr txBox="1"/>
          <p:nvPr>
            <p:ph type="title"/>
          </p:nvPr>
        </p:nvSpPr>
        <p:spPr>
          <a:xfrm>
            <a:off x="4346575" y="593724"/>
            <a:ext cx="7356801" cy="720197"/>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ED1A3B"/>
              </a:buClr>
              <a:buSzPts val="2600"/>
              <a:buFont typeface="Trebuchet MS"/>
              <a:buNone/>
            </a:pPr>
            <a:r>
              <a:rPr lang="hu-HU"/>
              <a:t>Runyai Ádám</a:t>
            </a:r>
            <a:br>
              <a:rPr b="1" lang="hu-HU" sz="2800" cap="small">
                <a:solidFill>
                  <a:srgbClr val="ED1A3B"/>
                </a:solidFill>
                <a:latin typeface="Trebuchet MS"/>
                <a:ea typeface="Trebuchet MS"/>
                <a:cs typeface="Trebuchet MS"/>
                <a:sym typeface="Trebuchet MS"/>
              </a:rPr>
            </a:br>
            <a:endParaRPr/>
          </a:p>
        </p:txBody>
      </p:sp>
      <p:sp>
        <p:nvSpPr>
          <p:cNvPr id="935" name="Google Shape;935;p15"/>
          <p:cNvSpPr txBox="1"/>
          <p:nvPr>
            <p:ph idx="2" type="subTitle"/>
          </p:nvPr>
        </p:nvSpPr>
        <p:spPr>
          <a:xfrm>
            <a:off x="4421991" y="953821"/>
            <a:ext cx="7360402" cy="360099"/>
          </a:xfrm>
          <a:prstGeom prst="rect">
            <a:avLst/>
          </a:prstGeom>
          <a:noFill/>
          <a:ln>
            <a:noFill/>
          </a:ln>
        </p:spPr>
        <p:txBody>
          <a:bodyPr anchorCtr="0" anchor="t" bIns="0" lIns="0" spcFirstLastPara="1" rIns="0" wrap="square" tIns="57600">
            <a:noAutofit/>
          </a:bodyPr>
          <a:lstStyle/>
          <a:p>
            <a:pPr indent="0" lvl="0" marL="0" rtl="0" algn="l">
              <a:lnSpc>
                <a:spcPct val="100000"/>
              </a:lnSpc>
              <a:spcBef>
                <a:spcPts val="0"/>
              </a:spcBef>
              <a:spcAft>
                <a:spcPts val="0"/>
              </a:spcAft>
              <a:buClr>
                <a:schemeClr val="dk2"/>
              </a:buClr>
              <a:buSzPts val="1800"/>
              <a:buNone/>
            </a:pPr>
            <a:r>
              <a:rPr lang="hu-HU"/>
              <a:t>Ügyvezető - adóigazgató</a:t>
            </a:r>
            <a:endParaRPr/>
          </a:p>
        </p:txBody>
      </p:sp>
      <p:sp>
        <p:nvSpPr>
          <p:cNvPr id="936" name="Google Shape;936;p15"/>
          <p:cNvSpPr txBox="1"/>
          <p:nvPr>
            <p:ph idx="8" type="body"/>
          </p:nvPr>
        </p:nvSpPr>
        <p:spPr>
          <a:xfrm>
            <a:off x="4346574" y="3616662"/>
            <a:ext cx="7358400" cy="360097"/>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ED1A3B"/>
              </a:buClr>
              <a:buSzPts val="2600"/>
              <a:buNone/>
            </a:pPr>
            <a:r>
              <a:rPr lang="hu-HU"/>
              <a:t>Malina Gábor</a:t>
            </a:r>
            <a:endParaRPr/>
          </a:p>
        </p:txBody>
      </p:sp>
      <p:sp>
        <p:nvSpPr>
          <p:cNvPr id="937" name="Google Shape;937;p15"/>
          <p:cNvSpPr txBox="1"/>
          <p:nvPr>
            <p:ph idx="9" type="body"/>
          </p:nvPr>
        </p:nvSpPr>
        <p:spPr>
          <a:xfrm>
            <a:off x="4421990" y="3976759"/>
            <a:ext cx="7362000" cy="360097"/>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1800"/>
              <a:buNone/>
            </a:pPr>
            <a:r>
              <a:rPr lang="hu-HU"/>
              <a:t>Szenior Tax menedzser</a:t>
            </a:r>
            <a:endParaRPr/>
          </a:p>
        </p:txBody>
      </p:sp>
      <p:sp>
        <p:nvSpPr>
          <p:cNvPr id="938" name="Google Shape;938;p15"/>
          <p:cNvSpPr txBox="1"/>
          <p:nvPr/>
        </p:nvSpPr>
        <p:spPr>
          <a:xfrm>
            <a:off x="2262701" y="1077296"/>
            <a:ext cx="1538727"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ED1A3B"/>
              </a:buClr>
              <a:buSzPts val="1200"/>
              <a:buFont typeface="Trebuchet MS"/>
              <a:buNone/>
            </a:pPr>
            <a:r>
              <a:rPr b="1" lang="hu-HU" sz="1200" cap="small">
                <a:solidFill>
                  <a:srgbClr val="ED1A3B"/>
                </a:solidFill>
                <a:latin typeface="Trebuchet MS"/>
                <a:ea typeface="Trebuchet MS"/>
                <a:cs typeface="Trebuchet MS"/>
                <a:sym typeface="Trebuchet MS"/>
              </a:rPr>
              <a:t>BDO </a:t>
            </a:r>
            <a:br>
              <a:rPr b="1" lang="hu-HU" sz="1200" cap="small">
                <a:solidFill>
                  <a:srgbClr val="ED1A3B"/>
                </a:solidFill>
                <a:latin typeface="Trebuchet MS"/>
                <a:ea typeface="Trebuchet MS"/>
                <a:cs typeface="Trebuchet MS"/>
                <a:sym typeface="Trebuchet MS"/>
              </a:rPr>
            </a:br>
            <a:r>
              <a:rPr b="0" lang="hu-HU" sz="1200" cap="small">
                <a:solidFill>
                  <a:srgbClr val="ED1A3B"/>
                </a:solidFill>
                <a:latin typeface="Trebuchet MS"/>
                <a:ea typeface="Trebuchet MS"/>
                <a:cs typeface="Trebuchet MS"/>
                <a:sym typeface="Trebuchet MS"/>
              </a:rPr>
              <a:t>Compliance Szolgáltatások</a:t>
            </a:r>
            <a:endParaRPr b="0" sz="1200">
              <a:solidFill>
                <a:srgbClr val="ED1A3B"/>
              </a:solidFill>
              <a:latin typeface="Trebuchet MS"/>
              <a:ea typeface="Trebuchet MS"/>
              <a:cs typeface="Trebuchet MS"/>
              <a:sym typeface="Trebuchet MS"/>
            </a:endParaRPr>
          </a:p>
        </p:txBody>
      </p:sp>
      <p:sp>
        <p:nvSpPr>
          <p:cNvPr id="939" name="Google Shape;939;p15"/>
          <p:cNvSpPr txBox="1"/>
          <p:nvPr/>
        </p:nvSpPr>
        <p:spPr>
          <a:xfrm>
            <a:off x="2224601" y="3990607"/>
            <a:ext cx="1538727" cy="4985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ED1A3B"/>
              </a:buClr>
              <a:buSzPts val="1200"/>
              <a:buFont typeface="Trebuchet MS"/>
              <a:buNone/>
            </a:pPr>
            <a:r>
              <a:rPr b="1" lang="hu-HU" sz="1200" cap="small">
                <a:solidFill>
                  <a:srgbClr val="ED1A3B"/>
                </a:solidFill>
                <a:latin typeface="Trebuchet MS"/>
                <a:ea typeface="Trebuchet MS"/>
                <a:cs typeface="Trebuchet MS"/>
                <a:sym typeface="Trebuchet MS"/>
              </a:rPr>
              <a:t>BDO </a:t>
            </a:r>
            <a:br>
              <a:rPr b="1" lang="hu-HU" sz="1200" cap="small">
                <a:solidFill>
                  <a:srgbClr val="ED1A3B"/>
                </a:solidFill>
                <a:latin typeface="Trebuchet MS"/>
                <a:ea typeface="Trebuchet MS"/>
                <a:cs typeface="Trebuchet MS"/>
                <a:sym typeface="Trebuchet MS"/>
              </a:rPr>
            </a:br>
            <a:r>
              <a:rPr b="0" lang="hu-HU" sz="1200" cap="small">
                <a:solidFill>
                  <a:srgbClr val="ED1A3B"/>
                </a:solidFill>
                <a:latin typeface="Trebuchet MS"/>
                <a:ea typeface="Trebuchet MS"/>
                <a:cs typeface="Trebuchet MS"/>
                <a:sym typeface="Trebuchet MS"/>
              </a:rPr>
              <a:t>Compliance Szolgáltatások</a:t>
            </a:r>
            <a:endParaRPr b="0" sz="1200">
              <a:solidFill>
                <a:srgbClr val="ED1A3B"/>
              </a:solidFill>
              <a:latin typeface="Trebuchet MS"/>
              <a:ea typeface="Trebuchet MS"/>
              <a:cs typeface="Trebuchet MS"/>
              <a:sym typeface="Trebuchet MS"/>
            </a:endParaRPr>
          </a:p>
        </p:txBody>
      </p:sp>
      <p:pic>
        <p:nvPicPr>
          <p:cNvPr descr="Vevőegység egyszínű kitöltéssel" id="940" name="Google Shape;940;p15"/>
          <p:cNvPicPr preferRelativeResize="0"/>
          <p:nvPr/>
        </p:nvPicPr>
        <p:blipFill rotWithShape="1">
          <a:blip r:embed="rId3">
            <a:alphaModFix/>
          </a:blip>
          <a:srcRect b="0" l="0" r="0" t="0"/>
          <a:stretch/>
        </p:blipFill>
        <p:spPr>
          <a:xfrm>
            <a:off x="650280" y="5658556"/>
            <a:ext cx="206223" cy="206223"/>
          </a:xfrm>
          <a:prstGeom prst="rect">
            <a:avLst/>
          </a:prstGeom>
          <a:noFill/>
          <a:ln>
            <a:noFill/>
          </a:ln>
        </p:spPr>
      </p:pic>
      <p:pic>
        <p:nvPicPr>
          <p:cNvPr descr="E-mail egyszínű kitöltéssel" id="941" name="Google Shape;941;p15"/>
          <p:cNvPicPr preferRelativeResize="0"/>
          <p:nvPr/>
        </p:nvPicPr>
        <p:blipFill rotWithShape="1">
          <a:blip r:embed="rId4">
            <a:alphaModFix/>
          </a:blip>
          <a:srcRect b="0" l="0" r="0" t="0"/>
          <a:stretch/>
        </p:blipFill>
        <p:spPr>
          <a:xfrm>
            <a:off x="650279" y="5278682"/>
            <a:ext cx="206224" cy="206224"/>
          </a:xfrm>
          <a:prstGeom prst="rect">
            <a:avLst/>
          </a:prstGeom>
          <a:noFill/>
          <a:ln>
            <a:noFill/>
          </a:ln>
        </p:spPr>
      </p:pic>
      <p:sp>
        <p:nvSpPr>
          <p:cNvPr id="942" name="Google Shape;942;p15"/>
          <p:cNvSpPr/>
          <p:nvPr>
            <p:ph idx="3" type="pic"/>
          </p:nvPr>
        </p:nvSpPr>
        <p:spPr>
          <a:xfrm>
            <a:off x="499641" y="429144"/>
            <a:ext cx="1602000" cy="1602000"/>
          </a:xfrm>
          <a:prstGeom prst="ellipse">
            <a:avLst/>
          </a:prstGeom>
          <a:solidFill>
            <a:srgbClr val="F2F2F2"/>
          </a:solidFill>
          <a:ln cap="flat" cmpd="sng" w="31750">
            <a:solidFill>
              <a:schemeClr val="lt1"/>
            </a:solidFill>
            <a:prstDash val="solid"/>
            <a:round/>
            <a:headEnd len="sm" w="sm" type="none"/>
            <a:tailEnd len="sm" w="sm" type="none"/>
          </a:ln>
        </p:spPr>
      </p:sp>
      <p:pic>
        <p:nvPicPr>
          <p:cNvPr descr="A képen Emberi arc, személy, Áll, Homlok látható" id="943" name="Google Shape;943;p15"/>
          <p:cNvPicPr preferRelativeResize="0"/>
          <p:nvPr/>
        </p:nvPicPr>
        <p:blipFill rotWithShape="1">
          <a:blip r:embed="rId5">
            <a:alphaModFix/>
          </a:blip>
          <a:srcRect b="0" l="0" r="0" t="0"/>
          <a:stretch/>
        </p:blipFill>
        <p:spPr>
          <a:xfrm>
            <a:off x="499641" y="429144"/>
            <a:ext cx="1602000" cy="1602000"/>
          </a:xfrm>
          <a:prstGeom prst="ellipse">
            <a:avLst/>
          </a:prstGeom>
          <a:solidFill>
            <a:srgbClr val="F2F2F2"/>
          </a:solidFill>
          <a:ln cap="flat" cmpd="sng" w="31750">
            <a:solidFill>
              <a:schemeClr val="lt1"/>
            </a:solidFill>
            <a:prstDash val="solid"/>
            <a:round/>
            <a:headEnd len="sm" w="sm" type="none"/>
            <a:tailEnd len="sm" w="sm" type="none"/>
          </a:ln>
        </p:spPr>
      </p:pic>
      <p:sp>
        <p:nvSpPr>
          <p:cNvPr id="944" name="Google Shape;944;p15"/>
          <p:cNvSpPr/>
          <p:nvPr>
            <p:ph idx="4" type="pic"/>
          </p:nvPr>
        </p:nvSpPr>
        <p:spPr>
          <a:xfrm>
            <a:off x="499641" y="3381894"/>
            <a:ext cx="1602000" cy="1602000"/>
          </a:xfrm>
          <a:prstGeom prst="ellipse">
            <a:avLst/>
          </a:prstGeom>
          <a:solidFill>
            <a:srgbClr val="F2F2F2"/>
          </a:solidFill>
          <a:ln cap="flat" cmpd="sng" w="31750">
            <a:solidFill>
              <a:schemeClr val="lt1"/>
            </a:solidFill>
            <a:prstDash val="solid"/>
            <a:round/>
            <a:headEnd len="sm" w="sm" type="none"/>
            <a:tailEnd len="sm" w="sm" type="none"/>
          </a:ln>
        </p:spPr>
      </p:sp>
      <p:pic>
        <p:nvPicPr>
          <p:cNvPr id="945" name="Google Shape;945;p15"/>
          <p:cNvPicPr preferRelativeResize="0"/>
          <p:nvPr/>
        </p:nvPicPr>
        <p:blipFill rotWithShape="1">
          <a:blip r:embed="rId6">
            <a:alphaModFix/>
          </a:blip>
          <a:srcRect b="0" l="0" r="0" t="0"/>
          <a:stretch/>
        </p:blipFill>
        <p:spPr>
          <a:xfrm>
            <a:off x="482606" y="3373584"/>
            <a:ext cx="1602000" cy="1602000"/>
          </a:xfrm>
          <a:prstGeom prst="ellipse">
            <a:avLst/>
          </a:prstGeom>
          <a:solidFill>
            <a:srgbClr val="F2F2F2"/>
          </a:solidFill>
          <a:ln cap="flat" cmpd="sng" w="31750">
            <a:solidFill>
              <a:schemeClr val="lt1"/>
            </a:solidFill>
            <a:prstDash val="solid"/>
            <a:round/>
            <a:headEnd len="sm" w="sm" type="none"/>
            <a:tailEnd len="sm" w="sm" type="none"/>
          </a:ln>
        </p:spPr>
      </p:pic>
      <p:sp>
        <p:nvSpPr>
          <p:cNvPr id="946" name="Google Shape;946;p15"/>
          <p:cNvSpPr txBox="1"/>
          <p:nvPr/>
        </p:nvSpPr>
        <p:spPr>
          <a:xfrm>
            <a:off x="4335558" y="4537076"/>
            <a:ext cx="7356801" cy="1592262"/>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2"/>
              </a:buClr>
              <a:buSzPts val="1200"/>
              <a:buFont typeface="Arial"/>
              <a:buNone/>
            </a:pPr>
            <a:r>
              <a:rPr lang="hu-HU" sz="1200">
                <a:solidFill>
                  <a:schemeClr val="dk2"/>
                </a:solidFill>
                <a:latin typeface="Trebuchet MS"/>
                <a:ea typeface="Trebuchet MS"/>
                <a:cs typeface="Trebuchet MS"/>
                <a:sym typeface="Trebuchet MS"/>
              </a:rPr>
              <a:t>Gábor elsősorban multinacionális vállalatok, illetve hazai társaságok részére nyújt tanácsadást adózási kérdések és az adóstrukturálás terén. Jelentős tapasztalattal rendelkezik az adóhatékony működési modellek kialakításában, valamint a vállalatok magyarországi működésének strukturálását illetően, ideértve a határon átnyúló adózási kérdéseket. </a:t>
            </a:r>
            <a:endParaRPr/>
          </a:p>
          <a:p>
            <a:pPr indent="0" lvl="0" marL="0" marR="0" rtl="0" algn="just">
              <a:lnSpc>
                <a:spcPct val="100000"/>
              </a:lnSpc>
              <a:spcBef>
                <a:spcPts val="600"/>
              </a:spcBef>
              <a:spcAft>
                <a:spcPts val="0"/>
              </a:spcAft>
              <a:buClr>
                <a:schemeClr val="dk2"/>
              </a:buClr>
              <a:buSzPts val="1200"/>
              <a:buFont typeface="Arial"/>
              <a:buNone/>
            </a:pPr>
            <a:r>
              <a:rPr lang="hu-HU" sz="1200">
                <a:solidFill>
                  <a:schemeClr val="dk2"/>
                </a:solidFill>
                <a:latin typeface="Trebuchet MS"/>
                <a:ea typeface="Trebuchet MS"/>
                <a:cs typeface="Trebuchet MS"/>
                <a:sym typeface="Trebuchet MS"/>
              </a:rPr>
              <a:t>Gábor számos adóátvilágítási, illetve tranzakciós projektben vett részt, illetve napi szinten segíti az ügyfeleket a bíróságok és az adóhatóság előtti képviselet során.</a:t>
            </a:r>
            <a:endParaRPr/>
          </a:p>
        </p:txBody>
      </p:sp>
      <p:sp>
        <p:nvSpPr>
          <p:cNvPr id="947" name="Google Shape;947;p15"/>
          <p:cNvSpPr txBox="1"/>
          <p:nvPr/>
        </p:nvSpPr>
        <p:spPr>
          <a:xfrm>
            <a:off x="4349424" y="1435851"/>
            <a:ext cx="7356801" cy="1592262"/>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2"/>
              </a:buClr>
              <a:buSzPts val="1200"/>
              <a:buFont typeface="Arial"/>
              <a:buNone/>
            </a:pPr>
            <a:r>
              <a:rPr lang="hu-HU" sz="1200">
                <a:solidFill>
                  <a:schemeClr val="dk2"/>
                </a:solidFill>
                <a:latin typeface="Trebuchet MS"/>
                <a:ea typeface="Trebuchet MS"/>
                <a:cs typeface="Trebuchet MS"/>
                <a:sym typeface="Trebuchet MS"/>
              </a:rPr>
              <a:t>Ádám a Budapesti Gazdasági Főiskolán végzett közgazdászként. A Magyar Könyvvizsgálói Kamara által elismert okleveles adótanácsadó és mérlegképes könyvelő.</a:t>
            </a:r>
            <a:endParaRPr/>
          </a:p>
          <a:p>
            <a:pPr indent="0" lvl="0" marL="0" marR="0" rtl="0" algn="just">
              <a:lnSpc>
                <a:spcPct val="100000"/>
              </a:lnSpc>
              <a:spcBef>
                <a:spcPts val="600"/>
              </a:spcBef>
              <a:spcAft>
                <a:spcPts val="0"/>
              </a:spcAft>
              <a:buClr>
                <a:schemeClr val="dk2"/>
              </a:buClr>
              <a:buSzPts val="1200"/>
              <a:buFont typeface="Arial"/>
              <a:buNone/>
            </a:pPr>
            <a:r>
              <a:rPr lang="hu-HU" sz="1200">
                <a:solidFill>
                  <a:schemeClr val="dk2"/>
                </a:solidFill>
                <a:latin typeface="Trebuchet MS"/>
                <a:ea typeface="Trebuchet MS"/>
                <a:cs typeface="Trebuchet MS"/>
                <a:sym typeface="Trebuchet MS"/>
              </a:rPr>
              <a:t>A BDO Magyarország adótanácsadási és transzferárazási osztályát vezeti. A hazai és nemzetközi adótanácsadási projektek mellett Ádám felelősséggel vett részt átvilágítási projektekben, adóellenőrzésekben, valamint sikeres eljárásokban hazai és nemzetközi bíróságok előtt. </a:t>
            </a:r>
            <a:endParaRPr/>
          </a:p>
        </p:txBody>
      </p:sp>
      <p:pic>
        <p:nvPicPr>
          <p:cNvPr id="948" name="Google Shape;948;p15"/>
          <p:cNvPicPr preferRelativeResize="0"/>
          <p:nvPr/>
        </p:nvPicPr>
        <p:blipFill rotWithShape="1">
          <a:blip r:embed="rId7">
            <a:alphaModFix/>
          </a:blip>
          <a:srcRect b="0" l="0" r="0" t="0"/>
          <a:stretch/>
        </p:blipFill>
        <p:spPr>
          <a:xfrm>
            <a:off x="614067" y="5153731"/>
            <a:ext cx="282228" cy="1009650"/>
          </a:xfrm>
          <a:prstGeom prst="rect">
            <a:avLst/>
          </a:prstGeom>
          <a:noFill/>
          <a:ln>
            <a:noFill/>
          </a:ln>
        </p:spPr>
      </p:pic>
      <p:pic>
        <p:nvPicPr>
          <p:cNvPr id="949" name="Google Shape;949;p15"/>
          <p:cNvPicPr preferRelativeResize="0"/>
          <p:nvPr/>
        </p:nvPicPr>
        <p:blipFill rotWithShape="1">
          <a:blip r:embed="rId7">
            <a:alphaModFix/>
          </a:blip>
          <a:srcRect b="0" l="0" r="0" t="0"/>
          <a:stretch/>
        </p:blipFill>
        <p:spPr>
          <a:xfrm>
            <a:off x="612277" y="2156095"/>
            <a:ext cx="282228" cy="100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
          <p:cNvSpPr txBox="1"/>
          <p:nvPr>
            <p:ph type="title"/>
          </p:nvPr>
        </p:nvSpPr>
        <p:spPr>
          <a:xfrm>
            <a:off x="486000" y="2757601"/>
            <a:ext cx="10970400" cy="492443"/>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accent1"/>
              </a:buClr>
              <a:buSzPts val="3200"/>
              <a:buFont typeface="Trebuchet MS"/>
              <a:buNone/>
            </a:pPr>
            <a:r>
              <a:rPr lang="hu-HU"/>
              <a:t>Referenciák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7"/>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ED1A3B"/>
              </a:buClr>
              <a:buSzPts val="2600"/>
              <a:buFont typeface="Trebuchet MS"/>
              <a:buNone/>
            </a:pPr>
            <a:r>
              <a:rPr lang="hu-HU"/>
              <a:t>Kiválasztott referenciák</a:t>
            </a:r>
            <a:endParaRPr/>
          </a:p>
        </p:txBody>
      </p:sp>
      <p:sp>
        <p:nvSpPr>
          <p:cNvPr id="960" name="Google Shape;960;p17"/>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DADAD"/>
              </a:buClr>
              <a:buSzPts val="800"/>
              <a:buFont typeface="Trebuchet MS"/>
              <a:buNone/>
            </a:pPr>
            <a:fld id="{00000000-1234-1234-1234-123412341234}" type="slidenum">
              <a:rPr b="0" i="0" lang="hu-HU" sz="800" u="none" cap="none" strike="noStrike">
                <a:solidFill>
                  <a:srgbClr val="ADADAD"/>
                </a:solidFill>
                <a:latin typeface="Trebuchet MS"/>
                <a:ea typeface="Trebuchet MS"/>
                <a:cs typeface="Trebuchet MS"/>
                <a:sym typeface="Trebuchet MS"/>
              </a:rPr>
              <a:t>‹#›</a:t>
            </a:fld>
            <a:endParaRPr b="0" i="0" sz="800" u="none" cap="none" strike="noStrike">
              <a:solidFill>
                <a:srgbClr val="ADADAD"/>
              </a:solidFill>
              <a:latin typeface="Trebuchet MS"/>
              <a:ea typeface="Trebuchet MS"/>
              <a:cs typeface="Trebuchet MS"/>
              <a:sym typeface="Trebuchet MS"/>
            </a:endParaRPr>
          </a:p>
        </p:txBody>
      </p:sp>
      <p:sp>
        <p:nvSpPr>
          <p:cNvPr id="961" name="Google Shape;961;p17"/>
          <p:cNvSpPr/>
          <p:nvPr/>
        </p:nvSpPr>
        <p:spPr>
          <a:xfrm>
            <a:off x="2775122" y="1320563"/>
            <a:ext cx="2070215" cy="2520000"/>
          </a:xfrm>
          <a:prstGeom prst="rect">
            <a:avLst/>
          </a:prstGeom>
          <a:noFill/>
          <a:ln cap="flat" cmpd="sng" w="12700">
            <a:solidFill>
              <a:schemeClr val="l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2" name="Google Shape;962;p17"/>
          <p:cNvSpPr/>
          <p:nvPr/>
        </p:nvSpPr>
        <p:spPr>
          <a:xfrm>
            <a:off x="497813" y="1320563"/>
            <a:ext cx="2070215" cy="2520000"/>
          </a:xfrm>
          <a:prstGeom prst="rect">
            <a:avLst/>
          </a:prstGeom>
          <a:noFill/>
          <a:ln cap="flat" cmpd="sng" w="12700">
            <a:solidFill>
              <a:schemeClr val="l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3" name="Google Shape;963;p17"/>
          <p:cNvSpPr/>
          <p:nvPr/>
        </p:nvSpPr>
        <p:spPr>
          <a:xfrm>
            <a:off x="7346663" y="1321088"/>
            <a:ext cx="2070215" cy="2520000"/>
          </a:xfrm>
          <a:prstGeom prst="rect">
            <a:avLst/>
          </a:prstGeom>
          <a:noFill/>
          <a:ln cap="flat" cmpd="sng" w="12700">
            <a:solidFill>
              <a:schemeClr val="l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4" name="Google Shape;964;p17"/>
          <p:cNvSpPr/>
          <p:nvPr/>
        </p:nvSpPr>
        <p:spPr>
          <a:xfrm>
            <a:off x="497813" y="3959783"/>
            <a:ext cx="2070215" cy="2520000"/>
          </a:xfrm>
          <a:prstGeom prst="rect">
            <a:avLst/>
          </a:prstGeom>
          <a:noFill/>
          <a:ln cap="flat" cmpd="sng" w="12700">
            <a:solidFill>
              <a:schemeClr val="l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5" name="Google Shape;965;p17"/>
          <p:cNvSpPr/>
          <p:nvPr/>
        </p:nvSpPr>
        <p:spPr>
          <a:xfrm>
            <a:off x="7329740" y="3959783"/>
            <a:ext cx="2070215" cy="2520000"/>
          </a:xfrm>
          <a:prstGeom prst="rect">
            <a:avLst/>
          </a:prstGeom>
          <a:noFill/>
          <a:ln cap="flat" cmpd="sng" w="12700">
            <a:solidFill>
              <a:schemeClr val="l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6" name="Google Shape;966;p17"/>
          <p:cNvSpPr txBox="1"/>
          <p:nvPr/>
        </p:nvSpPr>
        <p:spPr>
          <a:xfrm>
            <a:off x="572950" y="4807624"/>
            <a:ext cx="1980000" cy="87192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81A3B"/>
              </a:buClr>
              <a:buSzPts val="1200"/>
              <a:buFont typeface="Arial"/>
              <a:buNone/>
            </a:pPr>
            <a:r>
              <a:rPr b="1" i="0" lang="hu-HU" sz="1200" u="none" cap="none" strike="noStrike">
                <a:solidFill>
                  <a:srgbClr val="E81A3B"/>
                </a:solidFill>
                <a:latin typeface="Trebuchet MS"/>
                <a:ea typeface="Trebuchet MS"/>
                <a:cs typeface="Trebuchet MS"/>
                <a:sym typeface="Trebuchet MS"/>
              </a:rPr>
              <a:t>NHSZ Cégcsoport tagjai</a:t>
            </a:r>
            <a:endParaRPr/>
          </a:p>
          <a:p>
            <a:pPr indent="0" lvl="0" marL="0" marR="0" rtl="0" algn="ctr">
              <a:lnSpc>
                <a:spcPct val="100000"/>
              </a:lnSpc>
              <a:spcBef>
                <a:spcPts val="600"/>
              </a:spcBef>
              <a:spcAft>
                <a:spcPts val="0"/>
              </a:spcAft>
              <a:buClr>
                <a:srgbClr val="333333"/>
              </a:buClr>
              <a:buSzPts val="1000"/>
              <a:buFont typeface="Arial"/>
              <a:buNone/>
            </a:pPr>
            <a:r>
              <a:rPr b="0" i="0" lang="hu-HU" sz="1000" u="none" cap="none" strike="noStrike">
                <a:solidFill>
                  <a:srgbClr val="333333"/>
                </a:solidFill>
                <a:latin typeface="Trebuchet MS"/>
                <a:ea typeface="Trebuchet MS"/>
                <a:cs typeface="Trebuchet MS"/>
                <a:sym typeface="Trebuchet MS"/>
              </a:rPr>
              <a:t>Pénzügyi és adóügyi átvilágítás a hulladékiparban tevékenykedő 18 céltársaságra a MOL Nyrt. megbízásából</a:t>
            </a:r>
            <a:endParaRPr/>
          </a:p>
        </p:txBody>
      </p:sp>
      <p:sp>
        <p:nvSpPr>
          <p:cNvPr id="967" name="Google Shape;967;p17"/>
          <p:cNvSpPr txBox="1"/>
          <p:nvPr/>
        </p:nvSpPr>
        <p:spPr>
          <a:xfrm>
            <a:off x="527531" y="6003171"/>
            <a:ext cx="2040497" cy="4621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04040"/>
              </a:buClr>
              <a:buSzPts val="1000"/>
              <a:buFont typeface="Arial"/>
              <a:buNone/>
            </a:pPr>
            <a:r>
              <a:rPr b="1" i="0" lang="hu-HU" sz="1000" u="none" cap="none" strike="noStrike">
                <a:solidFill>
                  <a:srgbClr val="404040"/>
                </a:solidFill>
                <a:latin typeface="Trebuchet MS"/>
                <a:ea typeface="Trebuchet MS"/>
                <a:cs typeface="Trebuchet MS"/>
                <a:sym typeface="Trebuchet MS"/>
              </a:rPr>
              <a:t>Átvilágítás</a:t>
            </a:r>
            <a:br>
              <a:rPr b="1" i="0" lang="hu-HU" sz="1000" u="none" cap="none" strike="noStrike">
                <a:solidFill>
                  <a:srgbClr val="404040"/>
                </a:solidFill>
                <a:latin typeface="Trebuchet MS"/>
                <a:ea typeface="Trebuchet MS"/>
                <a:cs typeface="Trebuchet MS"/>
                <a:sym typeface="Trebuchet MS"/>
              </a:rPr>
            </a:br>
            <a:r>
              <a:rPr b="1" i="0" lang="hu-HU" sz="1000" u="none" cap="none" strike="noStrike">
                <a:solidFill>
                  <a:srgbClr val="404040"/>
                </a:solidFill>
                <a:latin typeface="Trebuchet MS"/>
                <a:ea typeface="Trebuchet MS"/>
                <a:cs typeface="Trebuchet MS"/>
                <a:sym typeface="Trebuchet MS"/>
              </a:rPr>
              <a:t>(</a:t>
            </a:r>
            <a:r>
              <a:rPr b="0" i="0" lang="hu-HU" sz="1000" u="none" cap="none" strike="noStrike">
                <a:solidFill>
                  <a:srgbClr val="404040"/>
                </a:solidFill>
                <a:latin typeface="Trebuchet MS"/>
                <a:ea typeface="Trebuchet MS"/>
                <a:cs typeface="Trebuchet MS"/>
                <a:sym typeface="Trebuchet MS"/>
              </a:rPr>
              <a:t>2022)</a:t>
            </a:r>
            <a:endParaRPr b="0" i="0" sz="1000" u="none" cap="none" strike="noStrike">
              <a:solidFill>
                <a:srgbClr val="333333"/>
              </a:solidFill>
              <a:latin typeface="Trebuchet MS"/>
              <a:ea typeface="Trebuchet MS"/>
              <a:cs typeface="Trebuchet MS"/>
              <a:sym typeface="Trebuchet MS"/>
            </a:endParaRPr>
          </a:p>
        </p:txBody>
      </p:sp>
      <p:pic>
        <p:nvPicPr>
          <p:cNvPr id="968" name="Google Shape;968;p17"/>
          <p:cNvPicPr preferRelativeResize="0"/>
          <p:nvPr/>
        </p:nvPicPr>
        <p:blipFill rotWithShape="1">
          <a:blip r:embed="rId3">
            <a:alphaModFix/>
          </a:blip>
          <a:srcRect b="0" l="0" r="0" t="0"/>
          <a:stretch/>
        </p:blipFill>
        <p:spPr>
          <a:xfrm>
            <a:off x="785342" y="4142557"/>
            <a:ext cx="678341" cy="316188"/>
          </a:xfrm>
          <a:prstGeom prst="rect">
            <a:avLst/>
          </a:prstGeom>
          <a:noFill/>
          <a:ln>
            <a:noFill/>
          </a:ln>
        </p:spPr>
      </p:pic>
      <p:sp>
        <p:nvSpPr>
          <p:cNvPr id="969" name="Google Shape;969;p17"/>
          <p:cNvSpPr txBox="1"/>
          <p:nvPr/>
        </p:nvSpPr>
        <p:spPr>
          <a:xfrm>
            <a:off x="544478" y="2164311"/>
            <a:ext cx="1980000" cy="96078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1200"/>
              <a:buFont typeface="Arial"/>
              <a:buNone/>
            </a:pPr>
            <a:r>
              <a:rPr b="1" lang="hu-HU" sz="1200">
                <a:solidFill>
                  <a:schemeClr val="accent1"/>
                </a:solidFill>
                <a:latin typeface="Trebuchet MS"/>
                <a:ea typeface="Trebuchet MS"/>
                <a:cs typeface="Trebuchet MS"/>
                <a:sym typeface="Trebuchet MS"/>
              </a:rPr>
              <a:t>Kecskeméti Konzerv Kft.</a:t>
            </a:r>
            <a:endParaRPr/>
          </a:p>
          <a:p>
            <a:pPr indent="0" lvl="0" marL="0" marR="0" rtl="0" algn="ctr">
              <a:lnSpc>
                <a:spcPct val="100000"/>
              </a:lnSpc>
              <a:spcBef>
                <a:spcPts val="600"/>
              </a:spcBef>
              <a:spcAft>
                <a:spcPts val="0"/>
              </a:spcAft>
              <a:buClr>
                <a:srgbClr val="333333"/>
              </a:buClr>
              <a:buSzPts val="1000"/>
              <a:buFont typeface="Arial"/>
              <a:buNone/>
            </a:pPr>
            <a:r>
              <a:rPr b="0" i="0" lang="hu-HU" sz="1000" u="none" cap="none" strike="noStrike">
                <a:solidFill>
                  <a:srgbClr val="333333"/>
                </a:solidFill>
                <a:latin typeface="Trebuchet MS"/>
                <a:ea typeface="Trebuchet MS"/>
                <a:cs typeface="Trebuchet MS"/>
                <a:sym typeface="Trebuchet MS"/>
              </a:rPr>
              <a:t>Piacvezető </a:t>
            </a:r>
            <a:r>
              <a:rPr lang="hu-HU" sz="1000">
                <a:solidFill>
                  <a:srgbClr val="333333"/>
                </a:solidFill>
                <a:latin typeface="Trebuchet MS"/>
                <a:ea typeface="Trebuchet MS"/>
                <a:cs typeface="Trebuchet MS"/>
                <a:sym typeface="Trebuchet MS"/>
              </a:rPr>
              <a:t>hazai konzervipari </a:t>
            </a:r>
            <a:r>
              <a:rPr b="0" i="0" lang="hu-HU" sz="1000" u="none" cap="none" strike="noStrike">
                <a:solidFill>
                  <a:srgbClr val="333333"/>
                </a:solidFill>
                <a:latin typeface="Trebuchet MS"/>
                <a:ea typeface="Trebuchet MS"/>
                <a:cs typeface="Trebuchet MS"/>
                <a:sym typeface="Trebuchet MS"/>
              </a:rPr>
              <a:t>társaság üzleti, pénzügyi és adóügyi átvilágítása</a:t>
            </a:r>
            <a:br>
              <a:rPr b="0" i="0" lang="hu-HU" sz="1000" u="none" cap="none" strike="noStrike">
                <a:solidFill>
                  <a:srgbClr val="333333"/>
                </a:solidFill>
                <a:latin typeface="Trebuchet MS"/>
                <a:ea typeface="Trebuchet MS"/>
                <a:cs typeface="Trebuchet MS"/>
                <a:sym typeface="Trebuchet MS"/>
              </a:rPr>
            </a:br>
            <a:endParaRPr b="0" i="0" sz="1000" u="none" cap="none" strike="noStrike">
              <a:solidFill>
                <a:srgbClr val="333333"/>
              </a:solidFill>
              <a:latin typeface="Trebuchet MS"/>
              <a:ea typeface="Trebuchet MS"/>
              <a:cs typeface="Trebuchet MS"/>
              <a:sym typeface="Trebuchet MS"/>
            </a:endParaRPr>
          </a:p>
        </p:txBody>
      </p:sp>
      <p:sp>
        <p:nvSpPr>
          <p:cNvPr id="970" name="Google Shape;970;p17"/>
          <p:cNvSpPr txBox="1"/>
          <p:nvPr/>
        </p:nvSpPr>
        <p:spPr>
          <a:xfrm>
            <a:off x="536737" y="3363951"/>
            <a:ext cx="1980000" cy="4621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33333"/>
              </a:buClr>
              <a:buSzPts val="1000"/>
              <a:buFont typeface="Arial"/>
              <a:buNone/>
            </a:pPr>
            <a:r>
              <a:rPr b="1" i="0" lang="hu-HU" sz="1000" u="none" cap="none" strike="noStrike">
                <a:solidFill>
                  <a:srgbClr val="333333"/>
                </a:solidFill>
                <a:latin typeface="Trebuchet MS"/>
                <a:ea typeface="Trebuchet MS"/>
                <a:cs typeface="Trebuchet MS"/>
                <a:sym typeface="Trebuchet MS"/>
              </a:rPr>
              <a:t>Átvilágítás</a:t>
            </a:r>
            <a:br>
              <a:rPr b="1" i="0" lang="hu-HU" sz="1000" u="none" cap="none" strike="noStrike">
                <a:solidFill>
                  <a:srgbClr val="333333"/>
                </a:solidFill>
                <a:latin typeface="Trebuchet MS"/>
                <a:ea typeface="Trebuchet MS"/>
                <a:cs typeface="Trebuchet MS"/>
                <a:sym typeface="Trebuchet MS"/>
              </a:rPr>
            </a:br>
            <a:r>
              <a:rPr b="1" i="0" lang="hu-HU" sz="1000" u="none" cap="none" strike="noStrike">
                <a:solidFill>
                  <a:srgbClr val="333333"/>
                </a:solidFill>
                <a:latin typeface="Trebuchet MS"/>
                <a:ea typeface="Trebuchet MS"/>
                <a:cs typeface="Trebuchet MS"/>
                <a:sym typeface="Trebuchet MS"/>
              </a:rPr>
              <a:t>(</a:t>
            </a:r>
            <a:r>
              <a:rPr b="0" i="0" lang="hu-HU" sz="1000" u="none" cap="none" strike="noStrike">
                <a:solidFill>
                  <a:srgbClr val="333333"/>
                </a:solidFill>
                <a:latin typeface="Trebuchet MS"/>
                <a:ea typeface="Trebuchet MS"/>
                <a:cs typeface="Trebuchet MS"/>
                <a:sym typeface="Trebuchet MS"/>
              </a:rPr>
              <a:t>2023</a:t>
            </a:r>
            <a:r>
              <a:rPr lang="hu-HU" sz="1000">
                <a:solidFill>
                  <a:srgbClr val="333333"/>
                </a:solidFill>
                <a:latin typeface="Trebuchet MS"/>
                <a:ea typeface="Trebuchet MS"/>
                <a:cs typeface="Trebuchet MS"/>
                <a:sym typeface="Trebuchet MS"/>
              </a:rPr>
              <a:t>, 2024</a:t>
            </a:r>
            <a:r>
              <a:rPr b="0" i="0" lang="hu-HU" sz="1000" u="none" cap="none" strike="noStrike">
                <a:solidFill>
                  <a:srgbClr val="333333"/>
                </a:solidFill>
                <a:latin typeface="Trebuchet MS"/>
                <a:ea typeface="Trebuchet MS"/>
                <a:cs typeface="Trebuchet MS"/>
                <a:sym typeface="Trebuchet MS"/>
              </a:rPr>
              <a:t>)</a:t>
            </a:r>
            <a:endParaRPr/>
          </a:p>
        </p:txBody>
      </p:sp>
      <p:pic>
        <p:nvPicPr>
          <p:cNvPr id="971" name="Google Shape;971;p17"/>
          <p:cNvPicPr preferRelativeResize="0"/>
          <p:nvPr/>
        </p:nvPicPr>
        <p:blipFill rotWithShape="1">
          <a:blip r:embed="rId4">
            <a:alphaModFix/>
          </a:blip>
          <a:srcRect b="0" l="0" r="0" t="0"/>
          <a:stretch/>
        </p:blipFill>
        <p:spPr>
          <a:xfrm>
            <a:off x="1193617" y="1507948"/>
            <a:ext cx="650469" cy="474867"/>
          </a:xfrm>
          <a:prstGeom prst="rect">
            <a:avLst/>
          </a:prstGeom>
          <a:noFill/>
          <a:ln>
            <a:noFill/>
          </a:ln>
        </p:spPr>
      </p:pic>
      <p:sp>
        <p:nvSpPr>
          <p:cNvPr id="972" name="Google Shape;972;p17"/>
          <p:cNvSpPr txBox="1"/>
          <p:nvPr/>
        </p:nvSpPr>
        <p:spPr>
          <a:xfrm>
            <a:off x="7407276" y="2148492"/>
            <a:ext cx="1980000" cy="10019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1200"/>
              <a:buFont typeface="Arial"/>
              <a:buNone/>
            </a:pPr>
            <a:r>
              <a:rPr b="1" lang="hu-HU" sz="1200">
                <a:solidFill>
                  <a:schemeClr val="accent1"/>
                </a:solidFill>
                <a:latin typeface="Trebuchet MS"/>
                <a:ea typeface="Trebuchet MS"/>
                <a:cs typeface="Trebuchet MS"/>
                <a:sym typeface="Trebuchet MS"/>
              </a:rPr>
              <a:t>Naturland Holding Nyrt.</a:t>
            </a:r>
            <a:endParaRPr/>
          </a:p>
          <a:p>
            <a:pPr indent="0" lvl="0" marL="0" marR="0" rtl="0" algn="ctr">
              <a:lnSpc>
                <a:spcPct val="100000"/>
              </a:lnSpc>
              <a:spcBef>
                <a:spcPts val="600"/>
              </a:spcBef>
              <a:spcAft>
                <a:spcPts val="0"/>
              </a:spcAft>
              <a:buClr>
                <a:schemeClr val="dk2"/>
              </a:buClr>
              <a:buSzPts val="1000"/>
              <a:buFont typeface="Arial"/>
              <a:buNone/>
            </a:pPr>
            <a:r>
              <a:rPr lang="hu-HU" sz="1000">
                <a:solidFill>
                  <a:schemeClr val="dk2"/>
                </a:solidFill>
                <a:latin typeface="Trebuchet MS"/>
                <a:ea typeface="Trebuchet MS"/>
                <a:cs typeface="Trebuchet MS"/>
                <a:sym typeface="Trebuchet MS"/>
              </a:rPr>
              <a:t>A társaság tőzsdére lépésének támogatása</a:t>
            </a:r>
            <a:r>
              <a:rPr lang="hu-HU" sz="1000">
                <a:solidFill>
                  <a:schemeClr val="dk1"/>
                </a:solidFill>
                <a:latin typeface="Trebuchet MS"/>
                <a:ea typeface="Trebuchet MS"/>
                <a:cs typeface="Trebuchet MS"/>
                <a:sym typeface="Trebuchet MS"/>
              </a:rPr>
              <a:t>: vállalati pénzügyi tanácsadás, átvilágítás, értékelés, Kijelölt Tanácsadói feladatok</a:t>
            </a:r>
            <a:endParaRPr/>
          </a:p>
        </p:txBody>
      </p:sp>
      <p:sp>
        <p:nvSpPr>
          <p:cNvPr id="973" name="Google Shape;973;p17"/>
          <p:cNvSpPr txBox="1"/>
          <p:nvPr/>
        </p:nvSpPr>
        <p:spPr>
          <a:xfrm>
            <a:off x="7415251" y="3339985"/>
            <a:ext cx="1980000" cy="4621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Arial"/>
              <a:buNone/>
            </a:pPr>
            <a:r>
              <a:rPr b="1" lang="hu-HU" sz="1000">
                <a:solidFill>
                  <a:schemeClr val="dk1"/>
                </a:solidFill>
                <a:latin typeface="Trebuchet MS"/>
                <a:ea typeface="Trebuchet MS"/>
                <a:cs typeface="Trebuchet MS"/>
                <a:sym typeface="Trebuchet MS"/>
              </a:rPr>
              <a:t>Átvilágítás | Xtend bevezetés | Értékelés | Tanácsadás</a:t>
            </a:r>
            <a:br>
              <a:rPr b="1" lang="hu-HU" sz="1000">
                <a:solidFill>
                  <a:schemeClr val="dk1"/>
                </a:solidFill>
                <a:latin typeface="Trebuchet MS"/>
                <a:ea typeface="Trebuchet MS"/>
                <a:cs typeface="Trebuchet MS"/>
                <a:sym typeface="Trebuchet MS"/>
              </a:rPr>
            </a:br>
            <a:r>
              <a:rPr lang="hu-HU" sz="1000">
                <a:solidFill>
                  <a:schemeClr val="dk1"/>
                </a:solidFill>
                <a:latin typeface="Trebuchet MS"/>
                <a:ea typeface="Trebuchet MS"/>
                <a:cs typeface="Trebuchet MS"/>
                <a:sym typeface="Trebuchet MS"/>
              </a:rPr>
              <a:t>(2022-2023)</a:t>
            </a:r>
            <a:endParaRPr/>
          </a:p>
        </p:txBody>
      </p:sp>
      <p:pic>
        <p:nvPicPr>
          <p:cNvPr id="974" name="Google Shape;974;p17"/>
          <p:cNvPicPr preferRelativeResize="0"/>
          <p:nvPr/>
        </p:nvPicPr>
        <p:blipFill rotWithShape="1">
          <a:blip r:embed="rId5">
            <a:alphaModFix/>
          </a:blip>
          <a:srcRect b="0" l="0" r="0" t="0"/>
          <a:stretch/>
        </p:blipFill>
        <p:spPr>
          <a:xfrm>
            <a:off x="7835373" y="1576466"/>
            <a:ext cx="1142735" cy="338880"/>
          </a:xfrm>
          <a:prstGeom prst="rect">
            <a:avLst/>
          </a:prstGeom>
          <a:noFill/>
          <a:ln>
            <a:noFill/>
          </a:ln>
        </p:spPr>
      </p:pic>
      <p:sp>
        <p:nvSpPr>
          <p:cNvPr id="975" name="Google Shape;975;p17"/>
          <p:cNvSpPr txBox="1"/>
          <p:nvPr/>
        </p:nvSpPr>
        <p:spPr>
          <a:xfrm>
            <a:off x="7376430" y="4783523"/>
            <a:ext cx="1998000" cy="81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81A3B"/>
              </a:buClr>
              <a:buSzPts val="1200"/>
              <a:buFont typeface="Arial"/>
              <a:buNone/>
            </a:pPr>
            <a:r>
              <a:rPr b="1" i="0" lang="hu-HU" sz="1200" u="none" cap="none" strike="noStrike">
                <a:solidFill>
                  <a:srgbClr val="E81A3B"/>
                </a:solidFill>
                <a:latin typeface="Trebuchet MS"/>
                <a:ea typeface="Trebuchet MS"/>
                <a:cs typeface="Trebuchet MS"/>
                <a:sym typeface="Trebuchet MS"/>
              </a:rPr>
              <a:t>Libri Bookline Zrt.</a:t>
            </a:r>
            <a:endParaRPr b="1" i="0" sz="2800" u="none" cap="none" strike="noStrike">
              <a:solidFill>
                <a:srgbClr val="E81A3B"/>
              </a:solidFill>
              <a:latin typeface="Trebuchet MS"/>
              <a:ea typeface="Trebuchet MS"/>
              <a:cs typeface="Trebuchet MS"/>
              <a:sym typeface="Trebuchet MS"/>
            </a:endParaRPr>
          </a:p>
          <a:p>
            <a:pPr indent="0" lvl="0" marL="0" marR="0" rtl="0" algn="ctr">
              <a:lnSpc>
                <a:spcPct val="100000"/>
              </a:lnSpc>
              <a:spcBef>
                <a:spcPts val="600"/>
              </a:spcBef>
              <a:spcAft>
                <a:spcPts val="0"/>
              </a:spcAft>
              <a:buClr>
                <a:srgbClr val="404040"/>
              </a:buClr>
              <a:buSzPts val="1000"/>
              <a:buFont typeface="Arial"/>
              <a:buNone/>
            </a:pPr>
            <a:r>
              <a:rPr lang="hu-HU" sz="1000">
                <a:solidFill>
                  <a:srgbClr val="404040"/>
                </a:solidFill>
                <a:latin typeface="Trebuchet MS"/>
                <a:ea typeface="Trebuchet MS"/>
                <a:cs typeface="Trebuchet MS"/>
                <a:sym typeface="Trebuchet MS"/>
              </a:rPr>
              <a:t>Piacvezető hazai könyvkiadói és könyvkereskedelmi</a:t>
            </a:r>
            <a:r>
              <a:rPr b="0" i="0" lang="hu-HU" sz="1000" u="none" cap="none" strike="noStrike">
                <a:solidFill>
                  <a:srgbClr val="404040"/>
                </a:solidFill>
                <a:latin typeface="Trebuchet MS"/>
                <a:ea typeface="Trebuchet MS"/>
                <a:cs typeface="Trebuchet MS"/>
                <a:sym typeface="Trebuchet MS"/>
              </a:rPr>
              <a:t> cégcsoport üzleti és pénzügyi átvilágítása</a:t>
            </a:r>
            <a:endParaRPr/>
          </a:p>
        </p:txBody>
      </p:sp>
      <p:sp>
        <p:nvSpPr>
          <p:cNvPr id="976" name="Google Shape;976;p17"/>
          <p:cNvSpPr txBox="1"/>
          <p:nvPr/>
        </p:nvSpPr>
        <p:spPr>
          <a:xfrm>
            <a:off x="7397954" y="6003171"/>
            <a:ext cx="1980000" cy="4621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04040"/>
              </a:buClr>
              <a:buSzPts val="1000"/>
              <a:buFont typeface="Arial"/>
              <a:buNone/>
            </a:pPr>
            <a:r>
              <a:rPr b="1" i="0" lang="hu-HU" sz="1000" u="none" cap="none" strike="noStrike">
                <a:solidFill>
                  <a:srgbClr val="404040"/>
                </a:solidFill>
                <a:latin typeface="Trebuchet MS"/>
                <a:ea typeface="Trebuchet MS"/>
                <a:cs typeface="Trebuchet MS"/>
                <a:sym typeface="Trebuchet MS"/>
              </a:rPr>
              <a:t>Átvilágítás</a:t>
            </a:r>
            <a:br>
              <a:rPr b="0" i="0" lang="hu-HU" sz="1000" u="none" cap="none" strike="noStrike">
                <a:solidFill>
                  <a:srgbClr val="404040"/>
                </a:solidFill>
                <a:latin typeface="Trebuchet MS"/>
                <a:ea typeface="Trebuchet MS"/>
                <a:cs typeface="Trebuchet MS"/>
                <a:sym typeface="Trebuchet MS"/>
              </a:rPr>
            </a:br>
            <a:r>
              <a:rPr b="0" i="0" lang="hu-HU" sz="1000" u="none" cap="none" strike="noStrike">
                <a:solidFill>
                  <a:srgbClr val="404040"/>
                </a:solidFill>
                <a:latin typeface="Trebuchet MS"/>
                <a:ea typeface="Trebuchet MS"/>
                <a:cs typeface="Trebuchet MS"/>
                <a:sym typeface="Trebuchet MS"/>
              </a:rPr>
              <a:t>(2023)</a:t>
            </a:r>
            <a:endParaRPr b="0" i="0" sz="1000" u="none" cap="none" strike="noStrike">
              <a:solidFill>
                <a:srgbClr val="333333"/>
              </a:solidFill>
              <a:latin typeface="Trebuchet MS"/>
              <a:ea typeface="Trebuchet MS"/>
              <a:cs typeface="Trebuchet MS"/>
              <a:sym typeface="Trebuchet MS"/>
            </a:endParaRPr>
          </a:p>
        </p:txBody>
      </p:sp>
      <p:pic>
        <p:nvPicPr>
          <p:cNvPr id="977" name="Google Shape;977;p17"/>
          <p:cNvPicPr preferRelativeResize="0"/>
          <p:nvPr/>
        </p:nvPicPr>
        <p:blipFill rotWithShape="1">
          <a:blip r:embed="rId6">
            <a:alphaModFix/>
          </a:blip>
          <a:srcRect b="0" l="0" r="0" t="0"/>
          <a:stretch/>
        </p:blipFill>
        <p:spPr>
          <a:xfrm>
            <a:off x="7966123" y="4248034"/>
            <a:ext cx="843661" cy="273135"/>
          </a:xfrm>
          <a:prstGeom prst="rect">
            <a:avLst/>
          </a:prstGeom>
          <a:noFill/>
          <a:ln>
            <a:noFill/>
          </a:ln>
        </p:spPr>
      </p:pic>
      <p:sp>
        <p:nvSpPr>
          <p:cNvPr id="978" name="Google Shape;978;p17"/>
          <p:cNvSpPr txBox="1"/>
          <p:nvPr/>
        </p:nvSpPr>
        <p:spPr>
          <a:xfrm>
            <a:off x="2816702" y="1923850"/>
            <a:ext cx="2034150" cy="452654"/>
          </a:xfrm>
          <a:prstGeom prst="rect">
            <a:avLst/>
          </a:prstGeom>
          <a:noFill/>
          <a:ln>
            <a:noFill/>
          </a:ln>
        </p:spPr>
        <p:txBody>
          <a:bodyPr anchorCtr="0" anchor="ctr" bIns="45700" lIns="91425" spcFirstLastPara="1" rIns="91425" wrap="square" tIns="45700">
            <a:noAutofit/>
          </a:bodyPr>
          <a:lstStyle/>
          <a:p>
            <a:pPr indent="1588" lvl="0" marL="0" marR="0" rtl="0" algn="ctr">
              <a:lnSpc>
                <a:spcPct val="100000"/>
              </a:lnSpc>
              <a:spcBef>
                <a:spcPts val="0"/>
              </a:spcBef>
              <a:spcAft>
                <a:spcPts val="0"/>
              </a:spcAft>
              <a:buClr>
                <a:schemeClr val="accent1"/>
              </a:buClr>
              <a:buSzPts val="1200"/>
              <a:buFont typeface="Arial"/>
              <a:buNone/>
            </a:pPr>
            <a:r>
              <a:rPr b="1" lang="hu-HU" sz="1200">
                <a:solidFill>
                  <a:schemeClr val="accent1"/>
                </a:solidFill>
                <a:latin typeface="Trebuchet MS"/>
                <a:ea typeface="Trebuchet MS"/>
                <a:cs typeface="Trebuchet MS"/>
                <a:sym typeface="Trebuchet MS"/>
              </a:rPr>
              <a:t>WhiskyNet Kft. </a:t>
            </a:r>
            <a:endParaRPr/>
          </a:p>
        </p:txBody>
      </p:sp>
      <p:sp>
        <p:nvSpPr>
          <p:cNvPr id="979" name="Google Shape;979;p17"/>
          <p:cNvSpPr txBox="1"/>
          <p:nvPr/>
        </p:nvSpPr>
        <p:spPr>
          <a:xfrm>
            <a:off x="2816677" y="2387010"/>
            <a:ext cx="2034200" cy="822972"/>
          </a:xfrm>
          <a:prstGeom prst="rect">
            <a:avLst/>
          </a:prstGeom>
          <a:noFill/>
          <a:ln>
            <a:noFill/>
          </a:ln>
        </p:spPr>
        <p:txBody>
          <a:bodyPr anchorCtr="0" anchor="ctr" bIns="45700" lIns="91425" spcFirstLastPara="1" rIns="91425" wrap="square" tIns="45700">
            <a:noAutofit/>
          </a:bodyPr>
          <a:lstStyle/>
          <a:p>
            <a:pPr indent="1588" lvl="0" marL="0" marR="0" rtl="0" algn="ctr">
              <a:lnSpc>
                <a:spcPct val="100000"/>
              </a:lnSpc>
              <a:spcBef>
                <a:spcPts val="0"/>
              </a:spcBef>
              <a:spcAft>
                <a:spcPts val="0"/>
              </a:spcAft>
              <a:buClr>
                <a:schemeClr val="dk2"/>
              </a:buClr>
              <a:buSzPts val="1000"/>
              <a:buFont typeface="Arial"/>
              <a:buNone/>
            </a:pPr>
            <a:r>
              <a:rPr lang="hu-HU" sz="1000">
                <a:solidFill>
                  <a:schemeClr val="dk2"/>
                </a:solidFill>
                <a:latin typeface="Trebuchet MS"/>
                <a:ea typeface="Trebuchet MS"/>
                <a:cs typeface="Trebuchet MS"/>
                <a:sym typeface="Trebuchet MS"/>
              </a:rPr>
              <a:t>M&amp;A támogatás, pénzügyi átvilágítás </a:t>
            </a:r>
            <a:endParaRPr/>
          </a:p>
        </p:txBody>
      </p:sp>
      <p:sp>
        <p:nvSpPr>
          <p:cNvPr id="980" name="Google Shape;980;p17"/>
          <p:cNvSpPr txBox="1"/>
          <p:nvPr/>
        </p:nvSpPr>
        <p:spPr>
          <a:xfrm>
            <a:off x="2842017" y="3350789"/>
            <a:ext cx="19835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hu-HU" sz="1000" u="none" cap="none" strike="noStrike">
                <a:solidFill>
                  <a:srgbClr val="404040"/>
                </a:solidFill>
                <a:latin typeface="Trebuchet MS"/>
                <a:ea typeface="Trebuchet MS"/>
                <a:cs typeface="Trebuchet MS"/>
                <a:sym typeface="Trebuchet MS"/>
              </a:rPr>
              <a:t>Átvilágítás</a:t>
            </a:r>
            <a:endParaRPr/>
          </a:p>
          <a:p>
            <a:pPr indent="0" lvl="0" marL="0" marR="0" rtl="0" algn="ctr">
              <a:spcBef>
                <a:spcPts val="0"/>
              </a:spcBef>
              <a:spcAft>
                <a:spcPts val="0"/>
              </a:spcAft>
              <a:buNone/>
            </a:pPr>
            <a:r>
              <a:rPr lang="hu-HU" sz="1000">
                <a:solidFill>
                  <a:srgbClr val="404040"/>
                </a:solidFill>
                <a:latin typeface="Trebuchet MS"/>
                <a:ea typeface="Trebuchet MS"/>
                <a:cs typeface="Trebuchet MS"/>
                <a:sym typeface="Trebuchet MS"/>
              </a:rPr>
              <a:t>(2024)</a:t>
            </a:r>
            <a:endParaRPr sz="10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i="0" sz="1000" u="none" cap="none" strike="noStrike">
              <a:solidFill>
                <a:srgbClr val="404040"/>
              </a:solidFill>
              <a:latin typeface="Trebuchet MS"/>
              <a:ea typeface="Trebuchet MS"/>
              <a:cs typeface="Trebuchet MS"/>
              <a:sym typeface="Trebuchet MS"/>
            </a:endParaRPr>
          </a:p>
        </p:txBody>
      </p:sp>
      <p:pic>
        <p:nvPicPr>
          <p:cNvPr id="981" name="Google Shape;981;p17"/>
          <p:cNvPicPr preferRelativeResize="0"/>
          <p:nvPr/>
        </p:nvPicPr>
        <p:blipFill rotWithShape="1">
          <a:blip r:embed="rId7">
            <a:alphaModFix/>
          </a:blip>
          <a:srcRect b="0" l="0" r="0" t="0"/>
          <a:stretch/>
        </p:blipFill>
        <p:spPr>
          <a:xfrm>
            <a:off x="1309925" y="4499073"/>
            <a:ext cx="1103820" cy="147579"/>
          </a:xfrm>
          <a:prstGeom prst="rect">
            <a:avLst/>
          </a:prstGeom>
          <a:noFill/>
          <a:ln>
            <a:noFill/>
          </a:ln>
        </p:spPr>
      </p:pic>
      <p:pic>
        <p:nvPicPr>
          <p:cNvPr id="982" name="Google Shape;982;p17"/>
          <p:cNvPicPr preferRelativeResize="0"/>
          <p:nvPr/>
        </p:nvPicPr>
        <p:blipFill rotWithShape="1">
          <a:blip r:embed="rId8">
            <a:alphaModFix/>
          </a:blip>
          <a:srcRect b="0" l="0" r="0" t="0"/>
          <a:stretch/>
        </p:blipFill>
        <p:spPr>
          <a:xfrm>
            <a:off x="3214540" y="1443979"/>
            <a:ext cx="1242149" cy="508152"/>
          </a:xfrm>
          <a:prstGeom prst="rect">
            <a:avLst/>
          </a:prstGeom>
          <a:noFill/>
          <a:ln>
            <a:noFill/>
          </a:ln>
        </p:spPr>
      </p:pic>
      <p:sp>
        <p:nvSpPr>
          <p:cNvPr id="983" name="Google Shape;983;p17"/>
          <p:cNvSpPr/>
          <p:nvPr/>
        </p:nvSpPr>
        <p:spPr>
          <a:xfrm>
            <a:off x="5052431" y="1305982"/>
            <a:ext cx="2070215" cy="2520000"/>
          </a:xfrm>
          <a:prstGeom prst="rect">
            <a:avLst/>
          </a:prstGeom>
          <a:noFill/>
          <a:ln cap="flat" cmpd="sng" w="12700">
            <a:solidFill>
              <a:schemeClr val="l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4" name="Google Shape;984;p17"/>
          <p:cNvSpPr txBox="1"/>
          <p:nvPr/>
        </p:nvSpPr>
        <p:spPr>
          <a:xfrm>
            <a:off x="5115840" y="1965831"/>
            <a:ext cx="2034150" cy="452654"/>
          </a:xfrm>
          <a:prstGeom prst="rect">
            <a:avLst/>
          </a:prstGeom>
          <a:noFill/>
          <a:ln>
            <a:noFill/>
          </a:ln>
        </p:spPr>
        <p:txBody>
          <a:bodyPr anchorCtr="0" anchor="ctr" bIns="45700" lIns="91425" spcFirstLastPara="1" rIns="91425" wrap="square" tIns="45700">
            <a:noAutofit/>
          </a:bodyPr>
          <a:lstStyle/>
          <a:p>
            <a:pPr indent="1588" lvl="0" marL="0" marR="0" rtl="0" algn="ctr">
              <a:lnSpc>
                <a:spcPct val="100000"/>
              </a:lnSpc>
              <a:spcBef>
                <a:spcPts val="0"/>
              </a:spcBef>
              <a:spcAft>
                <a:spcPts val="0"/>
              </a:spcAft>
              <a:buClr>
                <a:schemeClr val="accent1"/>
              </a:buClr>
              <a:buSzPts val="1200"/>
              <a:buFont typeface="Arial"/>
              <a:buNone/>
            </a:pPr>
            <a:r>
              <a:rPr b="1" lang="hu-HU" sz="1200">
                <a:solidFill>
                  <a:schemeClr val="accent1"/>
                </a:solidFill>
                <a:latin typeface="Trebuchet MS"/>
                <a:ea typeface="Trebuchet MS"/>
                <a:cs typeface="Trebuchet MS"/>
                <a:sym typeface="Trebuchet MS"/>
              </a:rPr>
              <a:t>Hazai kiskereskedelmi társaság </a:t>
            </a:r>
            <a:endParaRPr/>
          </a:p>
        </p:txBody>
      </p:sp>
      <p:sp>
        <p:nvSpPr>
          <p:cNvPr id="985" name="Google Shape;985;p17"/>
          <p:cNvSpPr txBox="1"/>
          <p:nvPr/>
        </p:nvSpPr>
        <p:spPr>
          <a:xfrm>
            <a:off x="5141155" y="3336208"/>
            <a:ext cx="19835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hu-HU" sz="1000" u="none" cap="none" strike="noStrike">
                <a:solidFill>
                  <a:srgbClr val="404040"/>
                </a:solidFill>
                <a:latin typeface="Trebuchet MS"/>
                <a:ea typeface="Trebuchet MS"/>
                <a:cs typeface="Trebuchet MS"/>
                <a:sym typeface="Trebuchet MS"/>
              </a:rPr>
              <a:t>Átvilágítás</a:t>
            </a:r>
            <a:endParaRPr b="1" sz="1000">
              <a:solidFill>
                <a:srgbClr val="404040"/>
              </a:solidFill>
              <a:latin typeface="Trebuchet MS"/>
              <a:ea typeface="Trebuchet MS"/>
              <a:cs typeface="Trebuchet MS"/>
              <a:sym typeface="Trebuchet MS"/>
            </a:endParaRPr>
          </a:p>
          <a:p>
            <a:pPr indent="0" lvl="0" marL="0" marR="0" rtl="0" algn="ctr">
              <a:spcBef>
                <a:spcPts val="0"/>
              </a:spcBef>
              <a:spcAft>
                <a:spcPts val="0"/>
              </a:spcAft>
              <a:buNone/>
            </a:pPr>
            <a:r>
              <a:rPr lang="hu-HU" sz="1000">
                <a:solidFill>
                  <a:srgbClr val="404040"/>
                </a:solidFill>
                <a:latin typeface="Trebuchet MS"/>
                <a:ea typeface="Trebuchet MS"/>
                <a:cs typeface="Trebuchet MS"/>
                <a:sym typeface="Trebuchet MS"/>
              </a:rPr>
              <a:t>(2023-2024</a:t>
            </a:r>
            <a:r>
              <a:rPr b="1" lang="hu-HU" sz="1000">
                <a:solidFill>
                  <a:srgbClr val="404040"/>
                </a:solidFill>
                <a:latin typeface="Trebuchet MS"/>
                <a:ea typeface="Trebuchet MS"/>
                <a:cs typeface="Trebuchet MS"/>
                <a:sym typeface="Trebuchet MS"/>
              </a:rPr>
              <a:t>)</a:t>
            </a:r>
            <a:endParaRPr sz="10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i="0" sz="1000" u="none" cap="none" strike="noStrike">
              <a:solidFill>
                <a:srgbClr val="404040"/>
              </a:solidFill>
              <a:latin typeface="Trebuchet MS"/>
              <a:ea typeface="Trebuchet MS"/>
              <a:cs typeface="Trebuchet MS"/>
              <a:sym typeface="Trebuchet MS"/>
            </a:endParaRPr>
          </a:p>
        </p:txBody>
      </p:sp>
      <p:sp>
        <p:nvSpPr>
          <p:cNvPr id="986" name="Google Shape;986;p17"/>
          <p:cNvSpPr txBox="1"/>
          <p:nvPr/>
        </p:nvSpPr>
        <p:spPr>
          <a:xfrm>
            <a:off x="5115815" y="2372429"/>
            <a:ext cx="2034200" cy="822972"/>
          </a:xfrm>
          <a:prstGeom prst="rect">
            <a:avLst/>
          </a:prstGeom>
          <a:noFill/>
          <a:ln>
            <a:noFill/>
          </a:ln>
        </p:spPr>
        <p:txBody>
          <a:bodyPr anchorCtr="0" anchor="ctr" bIns="45700" lIns="91425" spcFirstLastPara="1" rIns="91425" wrap="square" tIns="45700">
            <a:noAutofit/>
          </a:bodyPr>
          <a:lstStyle/>
          <a:p>
            <a:pPr indent="1588" lvl="0" marL="0" marR="0" rtl="0" algn="ctr">
              <a:lnSpc>
                <a:spcPct val="100000"/>
              </a:lnSpc>
              <a:spcBef>
                <a:spcPts val="0"/>
              </a:spcBef>
              <a:spcAft>
                <a:spcPts val="0"/>
              </a:spcAft>
              <a:buClr>
                <a:schemeClr val="dk2"/>
              </a:buClr>
              <a:buSzPts val="1000"/>
              <a:buFont typeface="Arial"/>
              <a:buNone/>
            </a:pPr>
            <a:r>
              <a:rPr lang="hu-HU" sz="1000">
                <a:solidFill>
                  <a:schemeClr val="dk2"/>
                </a:solidFill>
                <a:latin typeface="Trebuchet MS"/>
                <a:ea typeface="Trebuchet MS"/>
                <a:cs typeface="Trebuchet MS"/>
                <a:sym typeface="Trebuchet MS"/>
              </a:rPr>
              <a:t>Vezető hazai kiskereskedelmi társaság pénzügyi átvilágítása</a:t>
            </a:r>
            <a:endParaRPr/>
          </a:p>
        </p:txBody>
      </p:sp>
      <p:sp>
        <p:nvSpPr>
          <p:cNvPr id="987" name="Google Shape;987;p17"/>
          <p:cNvSpPr txBox="1"/>
          <p:nvPr/>
        </p:nvSpPr>
        <p:spPr>
          <a:xfrm>
            <a:off x="9701501" y="2001470"/>
            <a:ext cx="1980000" cy="125992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81A3B"/>
              </a:buClr>
              <a:buSzPts val="1200"/>
              <a:buFont typeface="Arial"/>
              <a:buNone/>
            </a:pPr>
            <a:r>
              <a:rPr b="1" i="0" lang="hu-HU" sz="1200" u="none" cap="none" strike="noStrike">
                <a:solidFill>
                  <a:srgbClr val="E81A3B"/>
                </a:solidFill>
                <a:latin typeface="Trebuchet MS"/>
                <a:ea typeface="Trebuchet MS"/>
                <a:cs typeface="Trebuchet MS"/>
                <a:sym typeface="Trebuchet MS"/>
              </a:rPr>
              <a:t>Cornmill Hungary Kft. / Cornmill Trade Kft.</a:t>
            </a:r>
            <a:endParaRPr/>
          </a:p>
          <a:p>
            <a:pPr indent="0" lvl="0" marL="0" marR="0" rtl="0" algn="ctr">
              <a:lnSpc>
                <a:spcPct val="100000"/>
              </a:lnSpc>
              <a:spcBef>
                <a:spcPts val="600"/>
              </a:spcBef>
              <a:spcAft>
                <a:spcPts val="0"/>
              </a:spcAft>
              <a:buClr>
                <a:schemeClr val="dk1"/>
              </a:buClr>
              <a:buSzPts val="1000"/>
              <a:buFont typeface="Arial"/>
              <a:buNone/>
            </a:pPr>
            <a:r>
              <a:rPr lang="hu-HU" sz="1000">
                <a:solidFill>
                  <a:schemeClr val="dk1"/>
                </a:solidFill>
                <a:latin typeface="Trebuchet MS"/>
                <a:ea typeface="Trebuchet MS"/>
                <a:cs typeface="Trebuchet MS"/>
                <a:sym typeface="Trebuchet MS"/>
              </a:rPr>
              <a:t>Kukoricafeldolgozással és terménykereskedelemmel foglalkozó két agráripari társaság pénzügyi átvilágítása</a:t>
            </a:r>
            <a:br>
              <a:rPr lang="hu-HU" sz="1000">
                <a:solidFill>
                  <a:schemeClr val="dk1"/>
                </a:solidFill>
                <a:latin typeface="Trebuchet MS"/>
                <a:ea typeface="Trebuchet MS"/>
                <a:cs typeface="Trebuchet MS"/>
                <a:sym typeface="Trebuchet MS"/>
              </a:rPr>
            </a:br>
            <a:endParaRPr b="0" i="0" sz="1000" u="none" cap="none" strike="noStrike">
              <a:solidFill>
                <a:srgbClr val="404040"/>
              </a:solidFill>
              <a:highlight>
                <a:srgbClr val="FFFF00"/>
              </a:highlight>
              <a:latin typeface="Trebuchet MS"/>
              <a:ea typeface="Trebuchet MS"/>
              <a:cs typeface="Trebuchet MS"/>
              <a:sym typeface="Trebuchet MS"/>
            </a:endParaRPr>
          </a:p>
        </p:txBody>
      </p:sp>
      <p:sp>
        <p:nvSpPr>
          <p:cNvPr id="988" name="Google Shape;988;p17"/>
          <p:cNvSpPr/>
          <p:nvPr/>
        </p:nvSpPr>
        <p:spPr>
          <a:xfrm>
            <a:off x="9623972" y="1305982"/>
            <a:ext cx="2070215" cy="2520000"/>
          </a:xfrm>
          <a:prstGeom prst="rect">
            <a:avLst/>
          </a:prstGeom>
          <a:noFill/>
          <a:ln cap="flat" cmpd="sng" w="12700">
            <a:solidFill>
              <a:schemeClr val="l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9" name="Google Shape;989;p17"/>
          <p:cNvSpPr txBox="1"/>
          <p:nvPr/>
        </p:nvSpPr>
        <p:spPr>
          <a:xfrm>
            <a:off x="9704313" y="3312606"/>
            <a:ext cx="1980000" cy="4621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04040"/>
              </a:buClr>
              <a:buSzPts val="1000"/>
              <a:buFont typeface="Arial"/>
              <a:buNone/>
            </a:pPr>
            <a:r>
              <a:rPr b="1" i="0" lang="hu-HU" sz="1000" u="none" cap="none" strike="noStrike">
                <a:solidFill>
                  <a:srgbClr val="404040"/>
                </a:solidFill>
                <a:latin typeface="Trebuchet MS"/>
                <a:ea typeface="Trebuchet MS"/>
                <a:cs typeface="Trebuchet MS"/>
                <a:sym typeface="Trebuchet MS"/>
              </a:rPr>
              <a:t>Átvilágítás</a:t>
            </a:r>
            <a:br>
              <a:rPr b="1" i="0" lang="hu-HU" sz="1000" u="none" cap="none" strike="noStrike">
                <a:solidFill>
                  <a:srgbClr val="404040"/>
                </a:solidFill>
                <a:latin typeface="Trebuchet MS"/>
                <a:ea typeface="Trebuchet MS"/>
                <a:cs typeface="Trebuchet MS"/>
                <a:sym typeface="Trebuchet MS"/>
              </a:rPr>
            </a:br>
            <a:r>
              <a:rPr b="0" i="0" lang="hu-HU" sz="1000" u="none" cap="none" strike="noStrike">
                <a:solidFill>
                  <a:srgbClr val="404040"/>
                </a:solidFill>
                <a:latin typeface="Trebuchet MS"/>
                <a:ea typeface="Trebuchet MS"/>
                <a:cs typeface="Trebuchet MS"/>
                <a:sym typeface="Trebuchet MS"/>
              </a:rPr>
              <a:t>(2017)</a:t>
            </a:r>
            <a:endParaRPr b="0" i="0" sz="1000" u="none" cap="none" strike="noStrike">
              <a:solidFill>
                <a:srgbClr val="333333"/>
              </a:solidFill>
              <a:latin typeface="Trebuchet MS"/>
              <a:ea typeface="Trebuchet MS"/>
              <a:cs typeface="Trebuchet MS"/>
              <a:sym typeface="Trebuchet MS"/>
            </a:endParaRPr>
          </a:p>
        </p:txBody>
      </p:sp>
      <p:pic>
        <p:nvPicPr>
          <p:cNvPr descr="logó" id="990" name="Google Shape;990;p17"/>
          <p:cNvPicPr preferRelativeResize="0"/>
          <p:nvPr/>
        </p:nvPicPr>
        <p:blipFill rotWithShape="1">
          <a:blip r:embed="rId9">
            <a:alphaModFix/>
          </a:blip>
          <a:srcRect b="27707" l="0" r="0" t="0"/>
          <a:stretch/>
        </p:blipFill>
        <p:spPr>
          <a:xfrm>
            <a:off x="9913060" y="1463590"/>
            <a:ext cx="1557412" cy="469955"/>
          </a:xfrm>
          <a:prstGeom prst="rect">
            <a:avLst/>
          </a:prstGeom>
          <a:noFill/>
          <a:ln>
            <a:noFill/>
          </a:ln>
        </p:spPr>
      </p:pic>
      <p:sp>
        <p:nvSpPr>
          <p:cNvPr id="991" name="Google Shape;991;p17"/>
          <p:cNvSpPr txBox="1"/>
          <p:nvPr/>
        </p:nvSpPr>
        <p:spPr>
          <a:xfrm>
            <a:off x="2841873" y="4676858"/>
            <a:ext cx="1980000" cy="125992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1200"/>
              <a:buFont typeface="Arial"/>
              <a:buNone/>
            </a:pPr>
            <a:r>
              <a:rPr b="1" lang="hu-HU" sz="1200">
                <a:solidFill>
                  <a:schemeClr val="accent1"/>
                </a:solidFill>
                <a:latin typeface="Trebuchet MS"/>
                <a:ea typeface="Trebuchet MS"/>
                <a:cs typeface="Trebuchet MS"/>
                <a:sym typeface="Trebuchet MS"/>
              </a:rPr>
              <a:t>Príma Pék Kft.</a:t>
            </a:r>
            <a:endParaRPr/>
          </a:p>
          <a:p>
            <a:pPr indent="1588" lvl="0" marL="0" marR="0" rtl="0" algn="ctr">
              <a:lnSpc>
                <a:spcPct val="100000"/>
              </a:lnSpc>
              <a:spcBef>
                <a:spcPts val="600"/>
              </a:spcBef>
              <a:spcAft>
                <a:spcPts val="0"/>
              </a:spcAft>
              <a:buClr>
                <a:schemeClr val="dk2"/>
              </a:buClr>
              <a:buSzPts val="1000"/>
              <a:buFont typeface="Arial"/>
              <a:buNone/>
            </a:pPr>
            <a:r>
              <a:rPr lang="hu-HU" sz="1000">
                <a:solidFill>
                  <a:schemeClr val="dk2"/>
                </a:solidFill>
                <a:latin typeface="Trebuchet MS"/>
                <a:ea typeface="Trebuchet MS"/>
                <a:cs typeface="Trebuchet MS"/>
                <a:sym typeface="Trebuchet MS"/>
              </a:rPr>
              <a:t>A Príma Pék Finompékáru Kft. pénzügyi átvilágítása és értékelése.</a:t>
            </a:r>
            <a:endParaRPr/>
          </a:p>
        </p:txBody>
      </p:sp>
      <p:sp>
        <p:nvSpPr>
          <p:cNvPr id="992" name="Google Shape;992;p17"/>
          <p:cNvSpPr/>
          <p:nvPr/>
        </p:nvSpPr>
        <p:spPr>
          <a:xfrm>
            <a:off x="2775122" y="3981370"/>
            <a:ext cx="2070215" cy="2520000"/>
          </a:xfrm>
          <a:prstGeom prst="rect">
            <a:avLst/>
          </a:prstGeom>
          <a:noFill/>
          <a:ln cap="flat" cmpd="sng" w="12700">
            <a:solidFill>
              <a:schemeClr val="l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93" name="Google Shape;993;p17"/>
          <p:cNvSpPr txBox="1"/>
          <p:nvPr/>
        </p:nvSpPr>
        <p:spPr>
          <a:xfrm>
            <a:off x="2850419" y="5987994"/>
            <a:ext cx="1980000" cy="4621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33333"/>
              </a:buClr>
              <a:buSzPts val="1000"/>
              <a:buFont typeface="Arial"/>
              <a:buNone/>
            </a:pPr>
            <a:r>
              <a:rPr b="1" i="0" lang="hu-HU" sz="1000" u="none" cap="none" strike="noStrike">
                <a:solidFill>
                  <a:srgbClr val="333333"/>
                </a:solidFill>
                <a:latin typeface="Trebuchet MS"/>
                <a:ea typeface="Trebuchet MS"/>
                <a:cs typeface="Trebuchet MS"/>
                <a:sym typeface="Trebuchet MS"/>
              </a:rPr>
              <a:t>Átvilágítás</a:t>
            </a:r>
            <a:br>
              <a:rPr b="1" i="0" lang="hu-HU" sz="1000" u="none" cap="none" strike="noStrike">
                <a:solidFill>
                  <a:srgbClr val="333333"/>
                </a:solidFill>
                <a:latin typeface="Trebuchet MS"/>
                <a:ea typeface="Trebuchet MS"/>
                <a:cs typeface="Trebuchet MS"/>
                <a:sym typeface="Trebuchet MS"/>
              </a:rPr>
            </a:br>
            <a:r>
              <a:rPr b="0" i="0" lang="hu-HU" sz="1000" u="none" cap="none" strike="noStrike">
                <a:solidFill>
                  <a:srgbClr val="333333"/>
                </a:solidFill>
                <a:latin typeface="Trebuchet MS"/>
                <a:ea typeface="Trebuchet MS"/>
                <a:cs typeface="Trebuchet MS"/>
                <a:sym typeface="Trebuchet MS"/>
              </a:rPr>
              <a:t>(2021)</a:t>
            </a:r>
            <a:endParaRPr b="0" i="0" sz="1000" u="none" cap="none" strike="noStrike">
              <a:solidFill>
                <a:srgbClr val="333333"/>
              </a:solidFill>
              <a:latin typeface="Trebuchet MS"/>
              <a:ea typeface="Trebuchet MS"/>
              <a:cs typeface="Trebuchet MS"/>
              <a:sym typeface="Trebuchet MS"/>
            </a:endParaRPr>
          </a:p>
        </p:txBody>
      </p:sp>
      <p:pic>
        <p:nvPicPr>
          <p:cNvPr descr="A képen fekete, sötétség látható&#10;&#10;Automatikusan generált leírás" id="994" name="Google Shape;994;p17"/>
          <p:cNvPicPr preferRelativeResize="0"/>
          <p:nvPr/>
        </p:nvPicPr>
        <p:blipFill rotWithShape="1">
          <a:blip r:embed="rId10">
            <a:alphaModFix/>
          </a:blip>
          <a:srcRect b="0" l="0" r="0" t="0"/>
          <a:stretch/>
        </p:blipFill>
        <p:spPr>
          <a:xfrm>
            <a:off x="3461863" y="4078336"/>
            <a:ext cx="728145" cy="530597"/>
          </a:xfrm>
          <a:prstGeom prst="rect">
            <a:avLst/>
          </a:prstGeom>
          <a:noFill/>
          <a:ln>
            <a:noFill/>
          </a:ln>
        </p:spPr>
      </p:pic>
      <p:sp>
        <p:nvSpPr>
          <p:cNvPr id="995" name="Google Shape;995;p17"/>
          <p:cNvSpPr txBox="1"/>
          <p:nvPr/>
        </p:nvSpPr>
        <p:spPr>
          <a:xfrm>
            <a:off x="5140009" y="4753135"/>
            <a:ext cx="1980000" cy="96078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1200"/>
              <a:buFont typeface="Arial"/>
              <a:buNone/>
            </a:pPr>
            <a:r>
              <a:rPr b="1" lang="hu-HU" sz="1200">
                <a:solidFill>
                  <a:schemeClr val="accent1"/>
                </a:solidFill>
                <a:latin typeface="Trebuchet MS"/>
                <a:ea typeface="Trebuchet MS"/>
                <a:cs typeface="Trebuchet MS"/>
                <a:sym typeface="Trebuchet MS"/>
              </a:rPr>
              <a:t>Königin-Trade Kft.</a:t>
            </a:r>
            <a:endParaRPr/>
          </a:p>
          <a:p>
            <a:pPr indent="0" lvl="0" marL="0" marR="0" rtl="0" algn="ctr">
              <a:lnSpc>
                <a:spcPct val="100000"/>
              </a:lnSpc>
              <a:spcBef>
                <a:spcPts val="600"/>
              </a:spcBef>
              <a:spcAft>
                <a:spcPts val="0"/>
              </a:spcAft>
              <a:buClr>
                <a:srgbClr val="333333"/>
              </a:buClr>
              <a:buSzPts val="1000"/>
              <a:buFont typeface="Arial"/>
              <a:buNone/>
            </a:pPr>
            <a:r>
              <a:rPr lang="hu-HU" sz="1000">
                <a:solidFill>
                  <a:srgbClr val="333333"/>
                </a:solidFill>
                <a:latin typeface="Trebuchet MS"/>
                <a:ea typeface="Trebuchet MS"/>
                <a:cs typeface="Trebuchet MS"/>
                <a:sym typeface="Trebuchet MS"/>
              </a:rPr>
              <a:t>Méhészeti g</a:t>
            </a:r>
            <a:r>
              <a:rPr b="0" i="0" lang="hu-HU" sz="1000" u="none" cap="none" strike="noStrike">
                <a:solidFill>
                  <a:srgbClr val="333333"/>
                </a:solidFill>
                <a:latin typeface="Trebuchet MS"/>
                <a:ea typeface="Trebuchet MS"/>
                <a:cs typeface="Trebuchet MS"/>
                <a:sym typeface="Trebuchet MS"/>
              </a:rPr>
              <a:t>épek gyártásával és forgalmazásával foglalkozó társaság üzleti és pénzügyi átvilágítása</a:t>
            </a:r>
            <a:endParaRPr/>
          </a:p>
        </p:txBody>
      </p:sp>
      <p:sp>
        <p:nvSpPr>
          <p:cNvPr id="996" name="Google Shape;996;p17"/>
          <p:cNvSpPr/>
          <p:nvPr/>
        </p:nvSpPr>
        <p:spPr>
          <a:xfrm>
            <a:off x="5052431" y="3977708"/>
            <a:ext cx="2070215" cy="2520000"/>
          </a:xfrm>
          <a:prstGeom prst="rect">
            <a:avLst/>
          </a:prstGeom>
          <a:noFill/>
          <a:ln cap="flat" cmpd="sng" w="12700">
            <a:solidFill>
              <a:schemeClr val="l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97" name="Google Shape;997;p17"/>
          <p:cNvSpPr txBox="1"/>
          <p:nvPr/>
        </p:nvSpPr>
        <p:spPr>
          <a:xfrm>
            <a:off x="5136894" y="5970318"/>
            <a:ext cx="1980000" cy="4621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33333"/>
              </a:buClr>
              <a:buSzPts val="1000"/>
              <a:buFont typeface="Arial"/>
              <a:buNone/>
            </a:pPr>
            <a:r>
              <a:rPr b="1" i="0" lang="hu-HU" sz="1000" u="none" cap="none" strike="noStrike">
                <a:solidFill>
                  <a:srgbClr val="333333"/>
                </a:solidFill>
                <a:latin typeface="Trebuchet MS"/>
                <a:ea typeface="Trebuchet MS"/>
                <a:cs typeface="Trebuchet MS"/>
                <a:sym typeface="Trebuchet MS"/>
              </a:rPr>
              <a:t>Átvilágítás</a:t>
            </a:r>
            <a:br>
              <a:rPr b="1" i="0" lang="hu-HU" sz="1000" u="none" cap="none" strike="noStrike">
                <a:solidFill>
                  <a:srgbClr val="333333"/>
                </a:solidFill>
                <a:latin typeface="Trebuchet MS"/>
                <a:ea typeface="Trebuchet MS"/>
                <a:cs typeface="Trebuchet MS"/>
                <a:sym typeface="Trebuchet MS"/>
              </a:rPr>
            </a:br>
            <a:r>
              <a:rPr b="1" i="0" lang="hu-HU" sz="1000" u="none" cap="none" strike="noStrike">
                <a:solidFill>
                  <a:srgbClr val="333333"/>
                </a:solidFill>
                <a:latin typeface="Trebuchet MS"/>
                <a:ea typeface="Trebuchet MS"/>
                <a:cs typeface="Trebuchet MS"/>
                <a:sym typeface="Trebuchet MS"/>
              </a:rPr>
              <a:t>(</a:t>
            </a:r>
            <a:r>
              <a:rPr b="0" i="0" lang="hu-HU" sz="1000" u="none" cap="none" strike="noStrike">
                <a:solidFill>
                  <a:srgbClr val="333333"/>
                </a:solidFill>
                <a:latin typeface="Trebuchet MS"/>
                <a:ea typeface="Trebuchet MS"/>
                <a:cs typeface="Trebuchet MS"/>
                <a:sym typeface="Trebuchet MS"/>
              </a:rPr>
              <a:t>2023)</a:t>
            </a:r>
            <a:endParaRPr/>
          </a:p>
        </p:txBody>
      </p:sp>
      <p:pic>
        <p:nvPicPr>
          <p:cNvPr id="998" name="Google Shape;998;p17"/>
          <p:cNvPicPr preferRelativeResize="0"/>
          <p:nvPr/>
        </p:nvPicPr>
        <p:blipFill rotWithShape="1">
          <a:blip r:embed="rId11">
            <a:alphaModFix/>
          </a:blip>
          <a:srcRect b="0" l="0" r="0" t="0"/>
          <a:stretch/>
        </p:blipFill>
        <p:spPr>
          <a:xfrm>
            <a:off x="5409807" y="4194418"/>
            <a:ext cx="1450071" cy="401206"/>
          </a:xfrm>
          <a:prstGeom prst="rect">
            <a:avLst/>
          </a:prstGeom>
          <a:noFill/>
          <a:ln>
            <a:noFill/>
          </a:ln>
        </p:spPr>
      </p:pic>
      <p:sp>
        <p:nvSpPr>
          <p:cNvPr id="999" name="Google Shape;999;p17"/>
          <p:cNvSpPr txBox="1"/>
          <p:nvPr/>
        </p:nvSpPr>
        <p:spPr>
          <a:xfrm>
            <a:off x="9695924" y="4655271"/>
            <a:ext cx="1980000" cy="125992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81A3B"/>
              </a:buClr>
              <a:buSzPts val="1200"/>
              <a:buFont typeface="Arial"/>
              <a:buNone/>
            </a:pPr>
            <a:r>
              <a:rPr b="1" i="0" lang="hu-HU" sz="1200" u="none" cap="none" strike="noStrike">
                <a:solidFill>
                  <a:srgbClr val="E81A3B"/>
                </a:solidFill>
                <a:latin typeface="Trebuchet MS"/>
                <a:ea typeface="Trebuchet MS"/>
                <a:cs typeface="Trebuchet MS"/>
                <a:sym typeface="Trebuchet MS"/>
              </a:rPr>
              <a:t>Magyar Posta Biztosító Zrt. / Magyar Posta Életbiztosító Zrt.</a:t>
            </a:r>
            <a:endParaRPr b="1" i="0" sz="1200" u="none" cap="none" strike="noStrike">
              <a:solidFill>
                <a:srgbClr val="E81A3B"/>
              </a:solidFill>
              <a:latin typeface="Trebuchet MS"/>
              <a:ea typeface="Trebuchet MS"/>
              <a:cs typeface="Trebuchet MS"/>
              <a:sym typeface="Trebuchet MS"/>
            </a:endParaRPr>
          </a:p>
          <a:p>
            <a:pPr indent="0" lvl="0" marL="0" marR="0" rtl="0" algn="ctr">
              <a:lnSpc>
                <a:spcPct val="100000"/>
              </a:lnSpc>
              <a:spcBef>
                <a:spcPts val="600"/>
              </a:spcBef>
              <a:spcAft>
                <a:spcPts val="0"/>
              </a:spcAft>
              <a:buClr>
                <a:srgbClr val="333333"/>
              </a:buClr>
              <a:buSzPts val="1000"/>
              <a:buFont typeface="Arial"/>
              <a:buNone/>
            </a:pPr>
            <a:r>
              <a:rPr b="0" i="0" lang="hu-HU" sz="1000" u="none" cap="none" strike="noStrike">
                <a:solidFill>
                  <a:srgbClr val="333333"/>
                </a:solidFill>
                <a:latin typeface="Trebuchet MS"/>
                <a:ea typeface="Trebuchet MS"/>
                <a:cs typeface="Trebuchet MS"/>
                <a:sym typeface="Trebuchet MS"/>
              </a:rPr>
              <a:t>A két biztosítótársaság üzleti és pénzügyi átvilágítása</a:t>
            </a:r>
            <a:endParaRPr/>
          </a:p>
        </p:txBody>
      </p:sp>
      <p:sp>
        <p:nvSpPr>
          <p:cNvPr id="1000" name="Google Shape;1000;p17"/>
          <p:cNvSpPr/>
          <p:nvPr/>
        </p:nvSpPr>
        <p:spPr>
          <a:xfrm>
            <a:off x="9623972" y="3959783"/>
            <a:ext cx="2070215" cy="2520000"/>
          </a:xfrm>
          <a:prstGeom prst="rect">
            <a:avLst/>
          </a:prstGeom>
          <a:noFill/>
          <a:ln cap="flat" cmpd="sng" w="12700">
            <a:solidFill>
              <a:schemeClr val="l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01" name="Google Shape;1001;p17"/>
          <p:cNvSpPr txBox="1"/>
          <p:nvPr/>
        </p:nvSpPr>
        <p:spPr>
          <a:xfrm>
            <a:off x="9707050" y="5966407"/>
            <a:ext cx="1980000" cy="4621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04040"/>
              </a:buClr>
              <a:buSzPts val="1000"/>
              <a:buFont typeface="Arial"/>
              <a:buNone/>
            </a:pPr>
            <a:r>
              <a:rPr b="1" i="0" lang="hu-HU" sz="1000" u="none" cap="none" strike="noStrike">
                <a:solidFill>
                  <a:srgbClr val="404040"/>
                </a:solidFill>
                <a:latin typeface="Trebuchet MS"/>
                <a:ea typeface="Trebuchet MS"/>
                <a:cs typeface="Trebuchet MS"/>
                <a:sym typeface="Trebuchet MS"/>
              </a:rPr>
              <a:t>Átvilágítás</a:t>
            </a:r>
            <a:br>
              <a:rPr b="1" i="0" lang="hu-HU" sz="1000" u="none" cap="none" strike="noStrike">
                <a:solidFill>
                  <a:srgbClr val="404040"/>
                </a:solidFill>
                <a:latin typeface="Trebuchet MS"/>
                <a:ea typeface="Trebuchet MS"/>
                <a:cs typeface="Trebuchet MS"/>
                <a:sym typeface="Trebuchet MS"/>
              </a:rPr>
            </a:br>
            <a:r>
              <a:rPr b="0" i="0" lang="hu-HU" sz="1000" u="none" cap="none" strike="noStrike">
                <a:solidFill>
                  <a:srgbClr val="333333"/>
                </a:solidFill>
                <a:latin typeface="Trebuchet MS"/>
                <a:ea typeface="Trebuchet MS"/>
                <a:cs typeface="Trebuchet MS"/>
                <a:sym typeface="Trebuchet MS"/>
              </a:rPr>
              <a:t>(2023)</a:t>
            </a:r>
            <a:endParaRPr b="0" i="0" sz="1000" u="none" cap="none" strike="noStrike">
              <a:solidFill>
                <a:srgbClr val="333333"/>
              </a:solidFill>
              <a:latin typeface="Trebuchet MS"/>
              <a:ea typeface="Trebuchet MS"/>
              <a:cs typeface="Trebuchet MS"/>
              <a:sym typeface="Trebuchet MS"/>
            </a:endParaRPr>
          </a:p>
        </p:txBody>
      </p:sp>
      <p:pic>
        <p:nvPicPr>
          <p:cNvPr id="1002" name="Google Shape;1002;p17"/>
          <p:cNvPicPr preferRelativeResize="0"/>
          <p:nvPr/>
        </p:nvPicPr>
        <p:blipFill rotWithShape="1">
          <a:blip r:embed="rId12">
            <a:alphaModFix/>
          </a:blip>
          <a:srcRect b="0" l="0" r="0" t="0"/>
          <a:stretch/>
        </p:blipFill>
        <p:spPr>
          <a:xfrm>
            <a:off x="10275220" y="4090683"/>
            <a:ext cx="843660" cy="4499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8"/>
          <p:cNvSpPr txBox="1"/>
          <p:nvPr>
            <p:ph type="title"/>
          </p:nvPr>
        </p:nvSpPr>
        <p:spPr>
          <a:xfrm>
            <a:off x="486000" y="2757600"/>
            <a:ext cx="10970400" cy="492443"/>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lt1"/>
              </a:buClr>
              <a:buSzPts val="3200"/>
              <a:buFont typeface="Trebuchet MS"/>
              <a:buNone/>
            </a:pPr>
            <a:r>
              <a:rPr lang="hu-HU"/>
              <a:t>A BDO-ról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9"/>
          <p:cNvSpPr txBox="1"/>
          <p:nvPr>
            <p:ph idx="2" type="body"/>
          </p:nvPr>
        </p:nvSpPr>
        <p:spPr>
          <a:xfrm>
            <a:off x="640317" y="2053403"/>
            <a:ext cx="2531400" cy="39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600"/>
              <a:buNone/>
            </a:pPr>
            <a:r>
              <a:rPr b="1" lang="hu-HU" sz="1800">
                <a:solidFill>
                  <a:schemeClr val="accent1"/>
                </a:solidFill>
                <a:latin typeface="Trebuchet MS"/>
                <a:ea typeface="Trebuchet MS"/>
                <a:cs typeface="Trebuchet MS"/>
                <a:sym typeface="Trebuchet MS"/>
              </a:rPr>
              <a:t>BDO Global hálózat</a:t>
            </a:r>
            <a:endParaRPr/>
          </a:p>
        </p:txBody>
      </p:sp>
      <p:sp>
        <p:nvSpPr>
          <p:cNvPr id="1014" name="Google Shape;1014;p19"/>
          <p:cNvSpPr txBox="1"/>
          <p:nvPr>
            <p:ph idx="2" type="body"/>
          </p:nvPr>
        </p:nvSpPr>
        <p:spPr>
          <a:xfrm>
            <a:off x="3991935" y="2058463"/>
            <a:ext cx="2204700" cy="39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600"/>
              <a:buNone/>
            </a:pPr>
            <a:r>
              <a:rPr b="1" lang="hu-HU" sz="1800">
                <a:solidFill>
                  <a:schemeClr val="accent1"/>
                </a:solidFill>
              </a:rPr>
              <a:t>BDO Magyarország</a:t>
            </a:r>
            <a:endParaRPr b="1" sz="1800">
              <a:solidFill>
                <a:schemeClr val="accent1"/>
              </a:solidFill>
            </a:endParaRPr>
          </a:p>
        </p:txBody>
      </p:sp>
      <p:grpSp>
        <p:nvGrpSpPr>
          <p:cNvPr id="1015" name="Google Shape;1015;p19"/>
          <p:cNvGrpSpPr/>
          <p:nvPr/>
        </p:nvGrpSpPr>
        <p:grpSpPr>
          <a:xfrm>
            <a:off x="640317" y="2681253"/>
            <a:ext cx="6892600" cy="3570648"/>
            <a:chOff x="2834464" y="2659200"/>
            <a:chExt cx="6892600" cy="3570648"/>
          </a:xfrm>
        </p:grpSpPr>
        <p:sp>
          <p:nvSpPr>
            <p:cNvPr id="1016" name="Google Shape;1016;p19"/>
            <p:cNvSpPr/>
            <p:nvPr/>
          </p:nvSpPr>
          <p:spPr>
            <a:xfrm>
              <a:off x="6234769" y="2659200"/>
              <a:ext cx="769800" cy="7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81A3B"/>
                </a:buClr>
                <a:buSzPts val="1800"/>
                <a:buFont typeface="Trebuchet MS"/>
                <a:buNone/>
              </a:pPr>
              <a:r>
                <a:rPr b="0" i="0" lang="hu-HU" sz="1800" u="sng" cap="none" strike="noStrike">
                  <a:solidFill>
                    <a:srgbClr val="E81A3B"/>
                  </a:solidFill>
                  <a:latin typeface="Trebuchet MS"/>
                  <a:ea typeface="Trebuchet MS"/>
                  <a:cs typeface="Trebuchet MS"/>
                  <a:sym typeface="Trebuchet MS"/>
                </a:rPr>
                <a:t>mm</a:t>
              </a:r>
              <a:endParaRPr b="0" i="0" sz="1800" u="sng" cap="none" strike="noStrike">
                <a:solidFill>
                  <a:srgbClr val="E81A3B"/>
                </a:solidFill>
                <a:latin typeface="Trebuchet MS"/>
                <a:ea typeface="Trebuchet MS"/>
                <a:cs typeface="Trebuchet MS"/>
                <a:sym typeface="Trebuchet MS"/>
              </a:endParaRPr>
            </a:p>
          </p:txBody>
        </p:sp>
        <p:cxnSp>
          <p:nvCxnSpPr>
            <p:cNvPr id="1017" name="Google Shape;1017;p19"/>
            <p:cNvCxnSpPr/>
            <p:nvPr/>
          </p:nvCxnSpPr>
          <p:spPr>
            <a:xfrm>
              <a:off x="3731664" y="3514413"/>
              <a:ext cx="1815000" cy="0"/>
            </a:xfrm>
            <a:prstGeom prst="straightConnector1">
              <a:avLst/>
            </a:prstGeom>
            <a:noFill/>
            <a:ln cap="flat" cmpd="sng" w="9525">
              <a:solidFill>
                <a:schemeClr val="accent1"/>
              </a:solidFill>
              <a:prstDash val="solid"/>
              <a:round/>
              <a:headEnd len="sm" w="sm" type="none"/>
              <a:tailEnd len="sm" w="sm" type="none"/>
            </a:ln>
          </p:spPr>
        </p:cxnSp>
        <p:cxnSp>
          <p:nvCxnSpPr>
            <p:cNvPr id="1018" name="Google Shape;1018;p19"/>
            <p:cNvCxnSpPr/>
            <p:nvPr/>
          </p:nvCxnSpPr>
          <p:spPr>
            <a:xfrm>
              <a:off x="3731664" y="4428816"/>
              <a:ext cx="1815000" cy="0"/>
            </a:xfrm>
            <a:prstGeom prst="straightConnector1">
              <a:avLst/>
            </a:prstGeom>
            <a:noFill/>
            <a:ln cap="flat" cmpd="sng" w="9525">
              <a:solidFill>
                <a:schemeClr val="accent1"/>
              </a:solidFill>
              <a:prstDash val="solid"/>
              <a:round/>
              <a:headEnd len="sm" w="sm" type="none"/>
              <a:tailEnd len="sm" w="sm" type="none"/>
            </a:ln>
          </p:spPr>
        </p:cxnSp>
        <p:cxnSp>
          <p:nvCxnSpPr>
            <p:cNvPr id="1019" name="Google Shape;1019;p19"/>
            <p:cNvCxnSpPr/>
            <p:nvPr/>
          </p:nvCxnSpPr>
          <p:spPr>
            <a:xfrm>
              <a:off x="3745750" y="5339830"/>
              <a:ext cx="1815000" cy="0"/>
            </a:xfrm>
            <a:prstGeom prst="straightConnector1">
              <a:avLst/>
            </a:prstGeom>
            <a:noFill/>
            <a:ln cap="flat" cmpd="sng" w="9525">
              <a:solidFill>
                <a:schemeClr val="accent1"/>
              </a:solidFill>
              <a:prstDash val="solid"/>
              <a:round/>
              <a:headEnd len="sm" w="sm" type="none"/>
              <a:tailEnd len="sm" w="sm" type="none"/>
            </a:ln>
          </p:spPr>
        </p:cxnSp>
        <p:cxnSp>
          <p:nvCxnSpPr>
            <p:cNvPr id="1020" name="Google Shape;1020;p19"/>
            <p:cNvCxnSpPr/>
            <p:nvPr/>
          </p:nvCxnSpPr>
          <p:spPr>
            <a:xfrm>
              <a:off x="7126414" y="3514413"/>
              <a:ext cx="1815000" cy="0"/>
            </a:xfrm>
            <a:prstGeom prst="straightConnector1">
              <a:avLst/>
            </a:prstGeom>
            <a:noFill/>
            <a:ln cap="flat" cmpd="sng" w="9525">
              <a:solidFill>
                <a:schemeClr val="accent1"/>
              </a:solidFill>
              <a:prstDash val="solid"/>
              <a:round/>
              <a:headEnd len="sm" w="sm" type="none"/>
              <a:tailEnd len="sm" w="sm" type="none"/>
            </a:ln>
          </p:spPr>
        </p:cxnSp>
        <p:cxnSp>
          <p:nvCxnSpPr>
            <p:cNvPr id="1021" name="Google Shape;1021;p19"/>
            <p:cNvCxnSpPr/>
            <p:nvPr/>
          </p:nvCxnSpPr>
          <p:spPr>
            <a:xfrm>
              <a:off x="7126414" y="4428816"/>
              <a:ext cx="1815000" cy="0"/>
            </a:xfrm>
            <a:prstGeom prst="straightConnector1">
              <a:avLst/>
            </a:prstGeom>
            <a:noFill/>
            <a:ln cap="flat" cmpd="sng" w="9525">
              <a:solidFill>
                <a:schemeClr val="accent1"/>
              </a:solidFill>
              <a:prstDash val="solid"/>
              <a:round/>
              <a:headEnd len="sm" w="sm" type="none"/>
              <a:tailEnd len="sm" w="sm" type="none"/>
            </a:ln>
          </p:spPr>
        </p:cxnSp>
        <p:cxnSp>
          <p:nvCxnSpPr>
            <p:cNvPr id="1022" name="Google Shape;1022;p19"/>
            <p:cNvCxnSpPr/>
            <p:nvPr/>
          </p:nvCxnSpPr>
          <p:spPr>
            <a:xfrm>
              <a:off x="7126414" y="5339830"/>
              <a:ext cx="1815000" cy="0"/>
            </a:xfrm>
            <a:prstGeom prst="straightConnector1">
              <a:avLst/>
            </a:prstGeom>
            <a:noFill/>
            <a:ln cap="flat" cmpd="sng" w="9525">
              <a:solidFill>
                <a:schemeClr val="accent1"/>
              </a:solidFill>
              <a:prstDash val="solid"/>
              <a:round/>
              <a:headEnd len="sm" w="sm" type="none"/>
              <a:tailEnd len="sm" w="sm" type="none"/>
            </a:ln>
          </p:spPr>
        </p:cxnSp>
        <p:sp>
          <p:nvSpPr>
            <p:cNvPr id="1023" name="Google Shape;1023;p19"/>
            <p:cNvSpPr txBox="1"/>
            <p:nvPr/>
          </p:nvSpPr>
          <p:spPr>
            <a:xfrm>
              <a:off x="3655364" y="2756009"/>
              <a:ext cx="1689900" cy="6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33333"/>
                </a:buClr>
                <a:buSzPts val="1814"/>
                <a:buFont typeface="Trebuchet MS"/>
                <a:buNone/>
              </a:pPr>
              <a:r>
                <a:rPr b="1" i="0" lang="hu-HU" sz="1814" u="none" cap="none" strike="noStrike">
                  <a:solidFill>
                    <a:srgbClr val="333333"/>
                  </a:solidFill>
                  <a:latin typeface="Trebuchet MS"/>
                  <a:ea typeface="Trebuchet MS"/>
                  <a:cs typeface="Trebuchet MS"/>
                  <a:sym typeface="Trebuchet MS"/>
                </a:rPr>
                <a:t>1 776 </a:t>
              </a:r>
              <a:endParaRPr b="1" i="0" sz="1800" u="none" cap="none" strike="noStrike">
                <a:solidFill>
                  <a:srgbClr val="33333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E81A3B"/>
                </a:buClr>
                <a:buSzPts val="953"/>
                <a:buFont typeface="Trebuchet MS"/>
                <a:buNone/>
              </a:pPr>
              <a:r>
                <a:rPr b="1" i="0" lang="hu-HU" sz="953" u="none" cap="none" strike="noStrike">
                  <a:solidFill>
                    <a:srgbClr val="E81A3B"/>
                  </a:solidFill>
                  <a:latin typeface="Trebuchet MS"/>
                  <a:ea typeface="Trebuchet MS"/>
                  <a:cs typeface="Trebuchet MS"/>
                  <a:sym typeface="Trebuchet MS"/>
                </a:rPr>
                <a:t>Iroda világszerte</a:t>
              </a:r>
              <a:endParaRPr b="1" i="0" sz="1800" u="none" cap="none" strike="noStrike">
                <a:solidFill>
                  <a:srgbClr val="E81A3B"/>
                </a:solidFill>
                <a:latin typeface="Trebuchet MS"/>
                <a:ea typeface="Trebuchet MS"/>
                <a:cs typeface="Trebuchet MS"/>
                <a:sym typeface="Trebuchet MS"/>
              </a:endParaRPr>
            </a:p>
          </p:txBody>
        </p:sp>
        <p:sp>
          <p:nvSpPr>
            <p:cNvPr id="1024" name="Google Shape;1024;p19"/>
            <p:cNvSpPr/>
            <p:nvPr/>
          </p:nvSpPr>
          <p:spPr>
            <a:xfrm>
              <a:off x="3738820" y="5609748"/>
              <a:ext cx="1461600" cy="62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3333"/>
                </a:buClr>
                <a:buSzPts val="1814"/>
                <a:buFont typeface="Trebuchet MS"/>
                <a:buNone/>
              </a:pPr>
              <a:r>
                <a:rPr b="1" i="0" lang="hu-HU" sz="1814" u="none" cap="none" strike="noStrike">
                  <a:solidFill>
                    <a:srgbClr val="333333"/>
                  </a:solidFill>
                  <a:latin typeface="Trebuchet MS"/>
                  <a:ea typeface="Trebuchet MS"/>
                  <a:cs typeface="Trebuchet MS"/>
                  <a:sym typeface="Trebuchet MS"/>
                </a:rPr>
                <a:t>166</a:t>
              </a:r>
              <a:br>
                <a:rPr b="1" i="0" lang="hu-HU" sz="1814" u="none" cap="none" strike="noStrike">
                  <a:solidFill>
                    <a:srgbClr val="333333"/>
                  </a:solidFill>
                  <a:latin typeface="Trebuchet MS"/>
                  <a:ea typeface="Trebuchet MS"/>
                  <a:cs typeface="Trebuchet MS"/>
                  <a:sym typeface="Trebuchet MS"/>
                </a:rPr>
              </a:br>
              <a:r>
                <a:rPr b="1" i="0" lang="hu-HU" sz="953" u="none" cap="none" strike="noStrike">
                  <a:solidFill>
                    <a:srgbClr val="E81A3B"/>
                  </a:solidFill>
                  <a:latin typeface="Trebuchet MS"/>
                  <a:ea typeface="Trebuchet MS"/>
                  <a:cs typeface="Trebuchet MS"/>
                  <a:sym typeface="Trebuchet MS"/>
                </a:rPr>
                <a:t>ország</a:t>
              </a:r>
              <a:endParaRPr b="1" i="0" sz="1089" u="none" cap="none" strike="noStrike">
                <a:solidFill>
                  <a:srgbClr val="E81A3B"/>
                </a:solidFill>
                <a:latin typeface="Trebuchet MS"/>
                <a:ea typeface="Trebuchet MS"/>
                <a:cs typeface="Trebuchet MS"/>
                <a:sym typeface="Trebuchet MS"/>
              </a:endParaRPr>
            </a:p>
          </p:txBody>
        </p:sp>
        <p:sp>
          <p:nvSpPr>
            <p:cNvPr id="1025" name="Google Shape;1025;p19"/>
            <p:cNvSpPr/>
            <p:nvPr/>
          </p:nvSpPr>
          <p:spPr>
            <a:xfrm>
              <a:off x="3731557" y="3763575"/>
              <a:ext cx="1461600" cy="58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3333"/>
                </a:buClr>
                <a:buSzPts val="1814"/>
                <a:buFont typeface="Trebuchet MS"/>
                <a:buNone/>
              </a:pPr>
              <a:r>
                <a:rPr b="1" i="0" lang="hu-HU" sz="1814" u="none" cap="none" strike="noStrike">
                  <a:solidFill>
                    <a:srgbClr val="333333"/>
                  </a:solidFill>
                  <a:latin typeface="Trebuchet MS"/>
                  <a:ea typeface="Trebuchet MS"/>
                  <a:cs typeface="Trebuchet MS"/>
                  <a:sym typeface="Trebuchet MS"/>
                </a:rPr>
                <a:t>115 661</a:t>
              </a:r>
              <a:br>
                <a:rPr b="1" i="0" lang="hu-HU" sz="1633" u="none" cap="none" strike="noStrike">
                  <a:solidFill>
                    <a:srgbClr val="333333"/>
                  </a:solidFill>
                  <a:latin typeface="Trebuchet MS"/>
                  <a:ea typeface="Trebuchet MS"/>
                  <a:cs typeface="Trebuchet MS"/>
                  <a:sym typeface="Trebuchet MS"/>
                </a:rPr>
              </a:br>
              <a:r>
                <a:rPr b="1" i="0" lang="hu-HU" sz="953" u="none" cap="none" strike="noStrike">
                  <a:solidFill>
                    <a:srgbClr val="E81A3B"/>
                  </a:solidFill>
                  <a:latin typeface="Trebuchet MS"/>
                  <a:ea typeface="Trebuchet MS"/>
                  <a:cs typeface="Trebuchet MS"/>
                  <a:sym typeface="Trebuchet MS"/>
                </a:rPr>
                <a:t>Munkavállaló világszerte</a:t>
              </a:r>
              <a:endParaRPr b="1" i="0" sz="1089" u="none" cap="none" strike="noStrike">
                <a:solidFill>
                  <a:srgbClr val="E81A3B"/>
                </a:solidFill>
                <a:latin typeface="Trebuchet MS"/>
                <a:ea typeface="Trebuchet MS"/>
                <a:cs typeface="Trebuchet MS"/>
                <a:sym typeface="Trebuchet MS"/>
              </a:endParaRPr>
            </a:p>
          </p:txBody>
        </p:sp>
        <p:sp>
          <p:nvSpPr>
            <p:cNvPr id="1026" name="Google Shape;1026;p19"/>
            <p:cNvSpPr/>
            <p:nvPr/>
          </p:nvSpPr>
          <p:spPr>
            <a:xfrm>
              <a:off x="3745463" y="4674959"/>
              <a:ext cx="1905900" cy="690600"/>
            </a:xfrm>
            <a:prstGeom prst="rect">
              <a:avLst/>
            </a:prstGeom>
            <a:noFill/>
            <a:ln>
              <a:noFill/>
            </a:ln>
          </p:spPr>
          <p:txBody>
            <a:bodyPr anchorCtr="0" anchor="t" bIns="0" lIns="0" spcFirstLastPara="1" rIns="0" wrap="square" tIns="0">
              <a:noAutofit/>
            </a:bodyPr>
            <a:lstStyle/>
            <a:p>
              <a:pPr indent="0" lvl="1" marL="0" marR="0" rtl="0" algn="l">
                <a:lnSpc>
                  <a:spcPct val="110000"/>
                </a:lnSpc>
                <a:spcBef>
                  <a:spcPts val="0"/>
                </a:spcBef>
                <a:spcAft>
                  <a:spcPts val="0"/>
                </a:spcAft>
                <a:buClr>
                  <a:srgbClr val="333333"/>
                </a:buClr>
                <a:buSzPts val="1814"/>
                <a:buFont typeface="Trebuchet MS"/>
                <a:buNone/>
              </a:pPr>
              <a:r>
                <a:rPr b="1" i="0" lang="hu-HU" sz="1814" u="none" cap="none" strike="noStrike">
                  <a:solidFill>
                    <a:srgbClr val="333333"/>
                  </a:solidFill>
                  <a:latin typeface="Trebuchet MS"/>
                  <a:ea typeface="Trebuchet MS"/>
                  <a:cs typeface="Trebuchet MS"/>
                  <a:sym typeface="Trebuchet MS"/>
                </a:rPr>
                <a:t>EUR 13 Mrd</a:t>
              </a:r>
              <a:endParaRPr b="0" i="0" sz="1800" u="none" cap="none" strike="noStrike">
                <a:solidFill>
                  <a:srgbClr val="333333"/>
                </a:solidFill>
                <a:latin typeface="Trebuchet MS"/>
                <a:ea typeface="Trebuchet MS"/>
                <a:cs typeface="Trebuchet MS"/>
                <a:sym typeface="Trebuchet MS"/>
              </a:endParaRPr>
            </a:p>
            <a:p>
              <a:pPr indent="0" lvl="1" marL="0" marR="0" rtl="0" algn="l">
                <a:lnSpc>
                  <a:spcPct val="110000"/>
                </a:lnSpc>
                <a:spcBef>
                  <a:spcPts val="0"/>
                </a:spcBef>
                <a:spcAft>
                  <a:spcPts val="0"/>
                </a:spcAft>
                <a:buClr>
                  <a:srgbClr val="E81A3B"/>
                </a:buClr>
                <a:buSzPts val="953"/>
                <a:buFont typeface="Trebuchet MS"/>
                <a:buNone/>
              </a:pPr>
              <a:r>
                <a:rPr b="1" i="0" lang="hu-HU" sz="953" u="none" cap="none" strike="noStrike">
                  <a:solidFill>
                    <a:srgbClr val="E81A3B"/>
                  </a:solidFill>
                  <a:latin typeface="Trebuchet MS"/>
                  <a:ea typeface="Trebuchet MS"/>
                  <a:cs typeface="Trebuchet MS"/>
                  <a:sym typeface="Trebuchet MS"/>
                </a:rPr>
                <a:t>árbevétel a 2023-as üzleti évben</a:t>
              </a:r>
              <a:endParaRPr b="1" i="0" sz="1089" u="none" cap="none" strike="noStrike">
                <a:solidFill>
                  <a:srgbClr val="E81A3B"/>
                </a:solidFill>
                <a:latin typeface="Trebuchet MS"/>
                <a:ea typeface="Trebuchet MS"/>
                <a:cs typeface="Trebuchet MS"/>
                <a:sym typeface="Trebuchet MS"/>
              </a:endParaRPr>
            </a:p>
          </p:txBody>
        </p:sp>
        <p:sp>
          <p:nvSpPr>
            <p:cNvPr id="1027" name="Google Shape;1027;p19"/>
            <p:cNvSpPr/>
            <p:nvPr/>
          </p:nvSpPr>
          <p:spPr>
            <a:xfrm>
              <a:off x="7132843" y="2844522"/>
              <a:ext cx="655200" cy="62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3333"/>
                </a:buClr>
                <a:buSzPts val="1814"/>
                <a:buFont typeface="Trebuchet MS"/>
                <a:buNone/>
              </a:pPr>
              <a:r>
                <a:rPr b="1" i="0" lang="hu-HU" sz="1814" u="none" cap="none" strike="noStrike">
                  <a:solidFill>
                    <a:srgbClr val="333333"/>
                  </a:solidFill>
                  <a:latin typeface="Trebuchet MS"/>
                  <a:ea typeface="Trebuchet MS"/>
                  <a:cs typeface="Trebuchet MS"/>
                  <a:sym typeface="Trebuchet MS"/>
                </a:rPr>
                <a:t>5</a:t>
              </a:r>
              <a:r>
                <a:rPr b="1" i="0" lang="hu-HU" sz="1633" u="none" cap="none" strike="noStrike">
                  <a:solidFill>
                    <a:srgbClr val="333333"/>
                  </a:solidFill>
                  <a:latin typeface="Trebuchet MS"/>
                  <a:ea typeface="Trebuchet MS"/>
                  <a:cs typeface="Trebuchet MS"/>
                  <a:sym typeface="Trebuchet MS"/>
                </a:rPr>
                <a:t> </a:t>
              </a:r>
              <a:endParaRPr b="0" i="0" sz="1800" u="none" cap="none" strike="noStrike">
                <a:solidFill>
                  <a:srgbClr val="333333"/>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E81A3B"/>
                </a:buClr>
                <a:buSzPts val="953"/>
                <a:buFont typeface="Trebuchet MS"/>
                <a:buNone/>
              </a:pPr>
              <a:r>
                <a:rPr b="1" i="0" lang="hu-HU" sz="953" u="none" cap="none" strike="noStrike">
                  <a:solidFill>
                    <a:srgbClr val="E81A3B"/>
                  </a:solidFill>
                  <a:latin typeface="Trebuchet MS"/>
                  <a:ea typeface="Trebuchet MS"/>
                  <a:cs typeface="Trebuchet MS"/>
                  <a:sym typeface="Trebuchet MS"/>
                </a:rPr>
                <a:t>Helyszín</a:t>
              </a:r>
              <a:endParaRPr b="1" i="0" sz="953" u="none" cap="none" strike="noStrike">
                <a:solidFill>
                  <a:srgbClr val="E81A3B"/>
                </a:solidFill>
                <a:latin typeface="Trebuchet MS"/>
                <a:ea typeface="Trebuchet MS"/>
                <a:cs typeface="Trebuchet MS"/>
                <a:sym typeface="Trebuchet MS"/>
              </a:endParaRPr>
            </a:p>
          </p:txBody>
        </p:sp>
        <p:sp>
          <p:nvSpPr>
            <p:cNvPr id="1028" name="Google Shape;1028;p19"/>
            <p:cNvSpPr/>
            <p:nvPr/>
          </p:nvSpPr>
          <p:spPr>
            <a:xfrm>
              <a:off x="7128764" y="5616834"/>
              <a:ext cx="2598300" cy="4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3333"/>
                </a:buClr>
                <a:buSzPts val="1814"/>
                <a:buFont typeface="Trebuchet MS"/>
                <a:buNone/>
              </a:pPr>
              <a:r>
                <a:rPr b="1" i="0" lang="hu-HU" sz="1814" u="none" cap="none" strike="noStrike">
                  <a:solidFill>
                    <a:srgbClr val="333333"/>
                  </a:solidFill>
                  <a:latin typeface="Trebuchet MS"/>
                  <a:ea typeface="Trebuchet MS"/>
                  <a:cs typeface="Trebuchet MS"/>
                  <a:sym typeface="Trebuchet MS"/>
                </a:rPr>
                <a:t>1989 óta</a:t>
              </a:r>
              <a:br>
                <a:rPr b="1" i="0" lang="hu-HU" sz="1814" u="none" cap="none" strike="noStrike">
                  <a:solidFill>
                    <a:srgbClr val="333333"/>
                  </a:solidFill>
                  <a:latin typeface="Trebuchet MS"/>
                  <a:ea typeface="Trebuchet MS"/>
                  <a:cs typeface="Trebuchet MS"/>
                  <a:sym typeface="Trebuchet MS"/>
                </a:rPr>
              </a:br>
              <a:r>
                <a:rPr b="1" i="0" lang="hu-HU" sz="953" u="none" cap="none" strike="noStrike">
                  <a:solidFill>
                    <a:srgbClr val="E81A3B"/>
                  </a:solidFill>
                  <a:latin typeface="Trebuchet MS"/>
                  <a:ea typeface="Trebuchet MS"/>
                  <a:cs typeface="Trebuchet MS"/>
                  <a:sym typeface="Trebuchet MS"/>
                </a:rPr>
                <a:t>Több mint 30 éves tapasztalat</a:t>
              </a:r>
              <a:endParaRPr b="1" i="0" sz="997" u="none" cap="none" strike="noStrike">
                <a:solidFill>
                  <a:srgbClr val="E81A3B"/>
                </a:solidFill>
                <a:latin typeface="Trebuchet MS"/>
                <a:ea typeface="Trebuchet MS"/>
                <a:cs typeface="Trebuchet MS"/>
                <a:sym typeface="Trebuchet MS"/>
              </a:endParaRPr>
            </a:p>
          </p:txBody>
        </p:sp>
        <p:sp>
          <p:nvSpPr>
            <p:cNvPr id="1029" name="Google Shape;1029;p19"/>
            <p:cNvSpPr/>
            <p:nvPr/>
          </p:nvSpPr>
          <p:spPr>
            <a:xfrm>
              <a:off x="7125230" y="3763874"/>
              <a:ext cx="1019700" cy="109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3333"/>
                </a:buClr>
                <a:buSzPts val="1814"/>
                <a:buFont typeface="Trebuchet MS"/>
                <a:buNone/>
              </a:pPr>
              <a:r>
                <a:rPr b="1" i="0" lang="hu-HU" sz="1814" u="none" cap="none" strike="noStrike">
                  <a:solidFill>
                    <a:srgbClr val="333333"/>
                  </a:solidFill>
                  <a:latin typeface="Trebuchet MS"/>
                  <a:ea typeface="Trebuchet MS"/>
                  <a:cs typeface="Trebuchet MS"/>
                  <a:sym typeface="Trebuchet MS"/>
                </a:rPr>
                <a:t>300+</a:t>
              </a:r>
              <a:br>
                <a:rPr b="1" i="0" lang="hu-HU" sz="1633" u="none" cap="none" strike="noStrike">
                  <a:solidFill>
                    <a:srgbClr val="333333"/>
                  </a:solidFill>
                  <a:latin typeface="Trebuchet MS"/>
                  <a:ea typeface="Trebuchet MS"/>
                  <a:cs typeface="Trebuchet MS"/>
                  <a:sym typeface="Trebuchet MS"/>
                </a:rPr>
              </a:br>
              <a:r>
                <a:rPr b="1" i="0" lang="hu-HU" sz="953" u="none" cap="none" strike="noStrike">
                  <a:solidFill>
                    <a:srgbClr val="E81A3B"/>
                  </a:solidFill>
                  <a:latin typeface="Trebuchet MS"/>
                  <a:ea typeface="Trebuchet MS"/>
                  <a:cs typeface="Trebuchet MS"/>
                  <a:sym typeface="Trebuchet MS"/>
                </a:rPr>
                <a:t>Munkavállaló</a:t>
              </a:r>
              <a:endParaRPr b="1" i="0" sz="1270" u="none" cap="none" strike="noStrike">
                <a:solidFill>
                  <a:srgbClr val="E81A3B"/>
                </a:solidFill>
                <a:latin typeface="Trebuchet MS"/>
                <a:ea typeface="Trebuchet MS"/>
                <a:cs typeface="Trebuchet MS"/>
                <a:sym typeface="Trebuchet MS"/>
              </a:endParaRPr>
            </a:p>
          </p:txBody>
        </p:sp>
        <p:sp>
          <p:nvSpPr>
            <p:cNvPr id="1030" name="Google Shape;1030;p19"/>
            <p:cNvSpPr/>
            <p:nvPr/>
          </p:nvSpPr>
          <p:spPr>
            <a:xfrm>
              <a:off x="7102119" y="4674286"/>
              <a:ext cx="2474700" cy="1099200"/>
            </a:xfrm>
            <a:prstGeom prst="rect">
              <a:avLst/>
            </a:prstGeom>
            <a:noFill/>
            <a:ln>
              <a:noFill/>
            </a:ln>
          </p:spPr>
          <p:txBody>
            <a:bodyPr anchorCtr="0" anchor="t" bIns="0" lIns="0" spcFirstLastPara="1" rIns="0" wrap="square" tIns="0">
              <a:noAutofit/>
            </a:bodyPr>
            <a:lstStyle/>
            <a:p>
              <a:pPr indent="0" lvl="1" marL="0" marR="0" rtl="0" algn="l">
                <a:lnSpc>
                  <a:spcPct val="110000"/>
                </a:lnSpc>
                <a:spcBef>
                  <a:spcPts val="0"/>
                </a:spcBef>
                <a:spcAft>
                  <a:spcPts val="0"/>
                </a:spcAft>
                <a:buClr>
                  <a:srgbClr val="333333"/>
                </a:buClr>
                <a:buSzPts val="1814"/>
                <a:buFont typeface="Trebuchet MS"/>
                <a:buNone/>
              </a:pPr>
              <a:r>
                <a:rPr b="1" i="0" lang="hu-HU" sz="1814" u="none" cap="none" strike="noStrike">
                  <a:solidFill>
                    <a:srgbClr val="333333"/>
                  </a:solidFill>
                  <a:latin typeface="Trebuchet MS"/>
                  <a:ea typeface="Trebuchet MS"/>
                  <a:cs typeface="Trebuchet MS"/>
                  <a:sym typeface="Trebuchet MS"/>
                </a:rPr>
                <a:t>HUF 8 Mrd</a:t>
              </a:r>
              <a:br>
                <a:rPr b="1" i="0" lang="hu-HU" sz="1814" u="none" cap="none" strike="noStrike">
                  <a:solidFill>
                    <a:srgbClr val="333333"/>
                  </a:solidFill>
                  <a:latin typeface="Trebuchet MS"/>
                  <a:ea typeface="Trebuchet MS"/>
                  <a:cs typeface="Trebuchet MS"/>
                  <a:sym typeface="Trebuchet MS"/>
                </a:rPr>
              </a:br>
              <a:r>
                <a:rPr b="1" i="0" lang="hu-HU" sz="953" u="none" cap="none" strike="noStrike">
                  <a:solidFill>
                    <a:srgbClr val="E81A3B"/>
                  </a:solidFill>
                  <a:latin typeface="Trebuchet MS"/>
                  <a:ea typeface="Trebuchet MS"/>
                  <a:cs typeface="Trebuchet MS"/>
                  <a:sym typeface="Trebuchet MS"/>
                </a:rPr>
                <a:t>árbevétel a 2023-as üzleti évben</a:t>
              </a:r>
              <a:endParaRPr b="1" i="0" sz="997" u="none" cap="none" strike="noStrike">
                <a:solidFill>
                  <a:srgbClr val="E81A3B"/>
                </a:solidFill>
                <a:latin typeface="Trebuchet MS"/>
                <a:ea typeface="Trebuchet MS"/>
                <a:cs typeface="Trebuchet MS"/>
                <a:sym typeface="Trebuchet MS"/>
              </a:endParaRPr>
            </a:p>
          </p:txBody>
        </p:sp>
        <p:pic>
          <p:nvPicPr>
            <p:cNvPr id="1031" name="Google Shape;1031;p19"/>
            <p:cNvPicPr preferRelativeResize="0"/>
            <p:nvPr/>
          </p:nvPicPr>
          <p:blipFill rotWithShape="1">
            <a:blip r:embed="rId3">
              <a:alphaModFix/>
            </a:blip>
            <a:srcRect b="0" l="0" r="0" t="0"/>
            <a:stretch/>
          </p:blipFill>
          <p:spPr>
            <a:xfrm>
              <a:off x="3119150" y="2942909"/>
              <a:ext cx="228600" cy="228600"/>
            </a:xfrm>
            <a:prstGeom prst="rect">
              <a:avLst/>
            </a:prstGeom>
            <a:noFill/>
            <a:ln>
              <a:noFill/>
            </a:ln>
          </p:spPr>
        </p:pic>
        <p:sp>
          <p:nvSpPr>
            <p:cNvPr id="1032" name="Google Shape;1032;p19"/>
            <p:cNvSpPr/>
            <p:nvPr/>
          </p:nvSpPr>
          <p:spPr>
            <a:xfrm>
              <a:off x="2834464" y="2672311"/>
              <a:ext cx="769800" cy="7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sng" cap="none" strike="noStrike">
                <a:solidFill>
                  <a:srgbClr val="E81A3B"/>
                </a:solidFill>
                <a:latin typeface="Trebuchet MS"/>
                <a:ea typeface="Trebuchet MS"/>
                <a:cs typeface="Trebuchet MS"/>
                <a:sym typeface="Trebuchet MS"/>
              </a:endParaRPr>
            </a:p>
          </p:txBody>
        </p:sp>
        <p:sp>
          <p:nvSpPr>
            <p:cNvPr id="1033" name="Google Shape;1033;p19"/>
            <p:cNvSpPr/>
            <p:nvPr/>
          </p:nvSpPr>
          <p:spPr>
            <a:xfrm>
              <a:off x="2834464" y="3581486"/>
              <a:ext cx="769800" cy="7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sng" cap="none" strike="noStrike">
                <a:solidFill>
                  <a:srgbClr val="E81A3B"/>
                </a:solidFill>
                <a:latin typeface="Trebuchet MS"/>
                <a:ea typeface="Trebuchet MS"/>
                <a:cs typeface="Trebuchet MS"/>
                <a:sym typeface="Trebuchet MS"/>
              </a:endParaRPr>
            </a:p>
          </p:txBody>
        </p:sp>
        <p:sp>
          <p:nvSpPr>
            <p:cNvPr id="1034" name="Google Shape;1034;p19"/>
            <p:cNvSpPr/>
            <p:nvPr/>
          </p:nvSpPr>
          <p:spPr>
            <a:xfrm>
              <a:off x="2834464" y="4490661"/>
              <a:ext cx="769800" cy="7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E81A3B"/>
                </a:buClr>
                <a:buSzPts val="1800"/>
                <a:buFont typeface="Trebuchet MS"/>
                <a:buNone/>
              </a:pPr>
              <a:r>
                <a:rPr b="0" i="0" lang="hu-HU" sz="1800" u="sng" cap="none" strike="noStrike">
                  <a:solidFill>
                    <a:srgbClr val="E81A3B"/>
                  </a:solidFill>
                  <a:latin typeface="Trebuchet MS"/>
                  <a:ea typeface="Trebuchet MS"/>
                  <a:cs typeface="Trebuchet MS"/>
                  <a:sym typeface="Trebuchet MS"/>
                </a:rPr>
                <a:t>20 mm</a:t>
              </a:r>
              <a:endParaRPr b="0" i="0" sz="1800" u="sng" cap="none" strike="noStrike">
                <a:solidFill>
                  <a:srgbClr val="E81A3B"/>
                </a:solidFill>
                <a:latin typeface="Trebuchet MS"/>
                <a:ea typeface="Trebuchet MS"/>
                <a:cs typeface="Trebuchet MS"/>
                <a:sym typeface="Trebuchet MS"/>
              </a:endParaRPr>
            </a:p>
          </p:txBody>
        </p:sp>
        <p:sp>
          <p:nvSpPr>
            <p:cNvPr id="1035" name="Google Shape;1035;p19"/>
            <p:cNvSpPr/>
            <p:nvPr/>
          </p:nvSpPr>
          <p:spPr>
            <a:xfrm>
              <a:off x="2834464" y="5399836"/>
              <a:ext cx="769800" cy="7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sng" cap="none" strike="noStrike">
                <a:solidFill>
                  <a:srgbClr val="E81A3B"/>
                </a:solidFill>
                <a:latin typeface="Trebuchet MS"/>
                <a:ea typeface="Trebuchet MS"/>
                <a:cs typeface="Trebuchet MS"/>
                <a:sym typeface="Trebuchet MS"/>
              </a:endParaRPr>
            </a:p>
          </p:txBody>
        </p:sp>
        <p:sp>
          <p:nvSpPr>
            <p:cNvPr id="1036" name="Google Shape;1036;p19"/>
            <p:cNvSpPr/>
            <p:nvPr/>
          </p:nvSpPr>
          <p:spPr>
            <a:xfrm>
              <a:off x="6229214" y="3581486"/>
              <a:ext cx="769800" cy="7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sng" cap="none" strike="noStrike">
                <a:solidFill>
                  <a:srgbClr val="E81A3B"/>
                </a:solidFill>
                <a:latin typeface="Trebuchet MS"/>
                <a:ea typeface="Trebuchet MS"/>
                <a:cs typeface="Trebuchet MS"/>
                <a:sym typeface="Trebuchet MS"/>
              </a:endParaRPr>
            </a:p>
          </p:txBody>
        </p:sp>
        <p:sp>
          <p:nvSpPr>
            <p:cNvPr id="1037" name="Google Shape;1037;p19"/>
            <p:cNvSpPr/>
            <p:nvPr/>
          </p:nvSpPr>
          <p:spPr>
            <a:xfrm>
              <a:off x="6229214" y="4490661"/>
              <a:ext cx="769800" cy="7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sng" cap="none" strike="noStrike">
                <a:solidFill>
                  <a:srgbClr val="E81A3B"/>
                </a:solidFill>
                <a:latin typeface="Trebuchet MS"/>
                <a:ea typeface="Trebuchet MS"/>
                <a:cs typeface="Trebuchet MS"/>
                <a:sym typeface="Trebuchet MS"/>
              </a:endParaRPr>
            </a:p>
          </p:txBody>
        </p:sp>
        <p:sp>
          <p:nvSpPr>
            <p:cNvPr id="1038" name="Google Shape;1038;p19"/>
            <p:cNvSpPr/>
            <p:nvPr/>
          </p:nvSpPr>
          <p:spPr>
            <a:xfrm>
              <a:off x="6229214" y="5399836"/>
              <a:ext cx="769800" cy="7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sng" cap="none" strike="noStrike">
                <a:solidFill>
                  <a:srgbClr val="E81A3B"/>
                </a:solidFill>
                <a:latin typeface="Trebuchet MS"/>
                <a:ea typeface="Trebuchet MS"/>
                <a:cs typeface="Trebuchet MS"/>
                <a:sym typeface="Trebuchet MS"/>
              </a:endParaRPr>
            </a:p>
          </p:txBody>
        </p:sp>
        <p:pic>
          <p:nvPicPr>
            <p:cNvPr id="1039" name="Google Shape;1039;p19"/>
            <p:cNvPicPr preferRelativeResize="0"/>
            <p:nvPr/>
          </p:nvPicPr>
          <p:blipFill rotWithShape="1">
            <a:blip r:embed="rId4">
              <a:alphaModFix/>
            </a:blip>
            <a:srcRect b="0" l="0" r="0" t="0"/>
            <a:stretch/>
          </p:blipFill>
          <p:spPr>
            <a:xfrm>
              <a:off x="3068714" y="2906559"/>
              <a:ext cx="301300" cy="301300"/>
            </a:xfrm>
            <a:prstGeom prst="rect">
              <a:avLst/>
            </a:prstGeom>
            <a:noFill/>
            <a:ln>
              <a:noFill/>
            </a:ln>
          </p:spPr>
        </p:pic>
        <p:pic>
          <p:nvPicPr>
            <p:cNvPr id="1040" name="Google Shape;1040;p19"/>
            <p:cNvPicPr preferRelativeResize="0"/>
            <p:nvPr/>
          </p:nvPicPr>
          <p:blipFill rotWithShape="1">
            <a:blip r:embed="rId5">
              <a:alphaModFix/>
            </a:blip>
            <a:srcRect b="0" l="0" r="0" t="0"/>
            <a:stretch/>
          </p:blipFill>
          <p:spPr>
            <a:xfrm>
              <a:off x="3023464" y="3756584"/>
              <a:ext cx="391800" cy="391800"/>
            </a:xfrm>
            <a:prstGeom prst="rect">
              <a:avLst/>
            </a:prstGeom>
            <a:noFill/>
            <a:ln>
              <a:noFill/>
            </a:ln>
          </p:spPr>
        </p:pic>
        <p:pic>
          <p:nvPicPr>
            <p:cNvPr id="1041" name="Google Shape;1041;p19"/>
            <p:cNvPicPr preferRelativeResize="0"/>
            <p:nvPr/>
          </p:nvPicPr>
          <p:blipFill rotWithShape="1">
            <a:blip r:embed="rId6">
              <a:alphaModFix/>
            </a:blip>
            <a:srcRect b="0" l="0" r="0" t="0"/>
            <a:stretch/>
          </p:blipFill>
          <p:spPr>
            <a:xfrm>
              <a:off x="3023464" y="4679659"/>
              <a:ext cx="391800" cy="391800"/>
            </a:xfrm>
            <a:prstGeom prst="rect">
              <a:avLst/>
            </a:prstGeom>
            <a:noFill/>
            <a:ln>
              <a:noFill/>
            </a:ln>
          </p:spPr>
        </p:pic>
        <p:pic>
          <p:nvPicPr>
            <p:cNvPr id="1042" name="Google Shape;1042;p19"/>
            <p:cNvPicPr preferRelativeResize="0"/>
            <p:nvPr/>
          </p:nvPicPr>
          <p:blipFill rotWithShape="1">
            <a:blip r:embed="rId7">
              <a:alphaModFix/>
            </a:blip>
            <a:srcRect b="0" l="0" r="0" t="0"/>
            <a:stretch/>
          </p:blipFill>
          <p:spPr>
            <a:xfrm>
              <a:off x="3023464" y="5602734"/>
              <a:ext cx="391800" cy="391800"/>
            </a:xfrm>
            <a:prstGeom prst="rect">
              <a:avLst/>
            </a:prstGeom>
            <a:noFill/>
            <a:ln>
              <a:noFill/>
            </a:ln>
          </p:spPr>
        </p:pic>
        <p:pic>
          <p:nvPicPr>
            <p:cNvPr id="1043" name="Google Shape;1043;p19"/>
            <p:cNvPicPr preferRelativeResize="0"/>
            <p:nvPr/>
          </p:nvPicPr>
          <p:blipFill rotWithShape="1">
            <a:blip r:embed="rId8">
              <a:alphaModFix/>
            </a:blip>
            <a:srcRect b="0" l="0" r="0" t="0"/>
            <a:stretch/>
          </p:blipFill>
          <p:spPr>
            <a:xfrm>
              <a:off x="6469019" y="2851395"/>
              <a:ext cx="301300" cy="385411"/>
            </a:xfrm>
            <a:prstGeom prst="rect">
              <a:avLst/>
            </a:prstGeom>
            <a:noFill/>
            <a:ln>
              <a:noFill/>
            </a:ln>
          </p:spPr>
        </p:pic>
        <p:pic>
          <p:nvPicPr>
            <p:cNvPr id="1044" name="Google Shape;1044;p19"/>
            <p:cNvPicPr preferRelativeResize="0"/>
            <p:nvPr/>
          </p:nvPicPr>
          <p:blipFill rotWithShape="1">
            <a:blip r:embed="rId9">
              <a:alphaModFix/>
            </a:blip>
            <a:srcRect b="0" l="0" r="0" t="0"/>
            <a:stretch/>
          </p:blipFill>
          <p:spPr>
            <a:xfrm>
              <a:off x="6418214" y="3770484"/>
              <a:ext cx="391800" cy="391800"/>
            </a:xfrm>
            <a:prstGeom prst="rect">
              <a:avLst/>
            </a:prstGeom>
            <a:noFill/>
            <a:ln>
              <a:noFill/>
            </a:ln>
          </p:spPr>
        </p:pic>
        <p:pic>
          <p:nvPicPr>
            <p:cNvPr id="1045" name="Google Shape;1045;p19"/>
            <p:cNvPicPr preferRelativeResize="0"/>
            <p:nvPr/>
          </p:nvPicPr>
          <p:blipFill rotWithShape="1">
            <a:blip r:embed="rId10">
              <a:alphaModFix/>
            </a:blip>
            <a:srcRect b="0" l="0" r="0" t="0"/>
            <a:stretch/>
          </p:blipFill>
          <p:spPr>
            <a:xfrm>
              <a:off x="6405152" y="4724903"/>
              <a:ext cx="417932" cy="301300"/>
            </a:xfrm>
            <a:prstGeom prst="rect">
              <a:avLst/>
            </a:prstGeom>
            <a:noFill/>
            <a:ln>
              <a:noFill/>
            </a:ln>
          </p:spPr>
        </p:pic>
        <p:pic>
          <p:nvPicPr>
            <p:cNvPr id="1046" name="Google Shape;1046;p19"/>
            <p:cNvPicPr preferRelativeResize="0"/>
            <p:nvPr/>
          </p:nvPicPr>
          <p:blipFill rotWithShape="1">
            <a:blip r:embed="rId11">
              <a:alphaModFix/>
            </a:blip>
            <a:srcRect b="0" l="0" r="0" t="0"/>
            <a:stretch/>
          </p:blipFill>
          <p:spPr>
            <a:xfrm>
              <a:off x="6463477" y="5615053"/>
              <a:ext cx="301300" cy="346845"/>
            </a:xfrm>
            <a:prstGeom prst="rect">
              <a:avLst/>
            </a:prstGeom>
            <a:noFill/>
            <a:ln>
              <a:noFill/>
            </a:ln>
          </p:spPr>
        </p:pic>
      </p:grpSp>
      <p:sp>
        <p:nvSpPr>
          <p:cNvPr id="1047" name="Google Shape;1047;p19"/>
          <p:cNvSpPr txBox="1"/>
          <p:nvPr/>
        </p:nvSpPr>
        <p:spPr>
          <a:xfrm>
            <a:off x="485775" y="593724"/>
            <a:ext cx="11217601" cy="3600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ED1A3B"/>
              </a:buClr>
              <a:buSzPts val="2600"/>
              <a:buFont typeface="Trebuchet MS"/>
              <a:buNone/>
            </a:pPr>
            <a:r>
              <a:rPr b="0" i="0" lang="hu-HU" sz="2600" u="none" cap="none" strike="noStrike">
                <a:solidFill>
                  <a:srgbClr val="ED1A3B"/>
                </a:solidFill>
                <a:latin typeface="Trebuchet MS"/>
                <a:ea typeface="Trebuchet MS"/>
                <a:cs typeface="Trebuchet MS"/>
                <a:sym typeface="Trebuchet MS"/>
              </a:rPr>
              <a:t>BDO a világban</a:t>
            </a:r>
            <a:endParaRPr/>
          </a:p>
        </p:txBody>
      </p:sp>
      <p:sp>
        <p:nvSpPr>
          <p:cNvPr id="1048" name="Google Shape;1048;p19"/>
          <p:cNvSpPr txBox="1"/>
          <p:nvPr>
            <p:ph idx="12" type="sldNum"/>
          </p:nvPr>
        </p:nvSpPr>
        <p:spPr>
          <a:xfrm>
            <a:off x="11083602" y="6440711"/>
            <a:ext cx="473001" cy="147215"/>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27FFB8"/>
              </a:buClr>
              <a:buSzPts val="544"/>
              <a:buFont typeface="Trebuchet MS"/>
              <a:buNone/>
            </a:pPr>
            <a:fld id="{00000000-1234-1234-1234-123412341234}" type="slidenum">
              <a:rPr b="0" i="0" lang="hu-HU" sz="544" u="none" cap="none" strike="noStrike">
                <a:solidFill>
                  <a:srgbClr val="27FFB8"/>
                </a:solidFill>
                <a:latin typeface="Trebuchet MS"/>
                <a:ea typeface="Trebuchet MS"/>
                <a:cs typeface="Trebuchet MS"/>
                <a:sym typeface="Trebuchet MS"/>
              </a:rPr>
              <a:t>‹#›</a:t>
            </a:fld>
            <a:endParaRPr b="0" i="0" sz="544" u="none" cap="none" strike="noStrike">
              <a:solidFill>
                <a:srgbClr val="27FFB8"/>
              </a:solidFill>
              <a:latin typeface="Trebuchet MS"/>
              <a:ea typeface="Trebuchet MS"/>
              <a:cs typeface="Trebuchet MS"/>
              <a:sym typeface="Trebuchet MS"/>
            </a:endParaRPr>
          </a:p>
        </p:txBody>
      </p:sp>
      <p:sp>
        <p:nvSpPr>
          <p:cNvPr id="1049" name="Google Shape;1049;p19"/>
          <p:cNvSpPr txBox="1"/>
          <p:nvPr/>
        </p:nvSpPr>
        <p:spPr>
          <a:xfrm>
            <a:off x="0" y="6573209"/>
            <a:ext cx="485775" cy="36029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ADADAD"/>
              </a:buClr>
              <a:buSzPts val="800"/>
              <a:buFont typeface="Trebuchet MS"/>
              <a:buNone/>
            </a:pPr>
            <a:fld id="{00000000-1234-1234-1234-123412341234}" type="slidenum">
              <a:rPr b="0" i="0" lang="hu-HU" sz="800" u="none" cap="none" strike="noStrike">
                <a:solidFill>
                  <a:srgbClr val="ADADAD"/>
                </a:solidFill>
                <a:latin typeface="Trebuchet MS"/>
                <a:ea typeface="Trebuchet MS"/>
                <a:cs typeface="Trebuchet MS"/>
                <a:sym typeface="Trebuchet MS"/>
              </a:rPr>
              <a:t>‹#›</a:t>
            </a:fld>
            <a:endParaRPr b="0" i="0" sz="800" u="none" cap="none" strike="noStrike">
              <a:solidFill>
                <a:srgbClr val="ADADAD"/>
              </a:solidFill>
              <a:latin typeface="Trebuchet MS"/>
              <a:ea typeface="Trebuchet MS"/>
              <a:cs typeface="Trebuchet MS"/>
              <a:sym typeface="Trebuchet MS"/>
            </a:endParaRPr>
          </a:p>
        </p:txBody>
      </p:sp>
      <p:pic>
        <p:nvPicPr>
          <p:cNvPr descr="A képen rajzszeg, írószer látható&#10;&#10;Automatikusan generált leírás" id="1050" name="Google Shape;1050;p19"/>
          <p:cNvPicPr preferRelativeResize="0"/>
          <p:nvPr/>
        </p:nvPicPr>
        <p:blipFill rotWithShape="1">
          <a:blip r:embed="rId12">
            <a:alphaModFix/>
          </a:blip>
          <a:srcRect b="0" l="0" r="0" t="0"/>
          <a:stretch/>
        </p:blipFill>
        <p:spPr>
          <a:xfrm>
            <a:off x="8734425" y="-189191"/>
            <a:ext cx="3851351" cy="7437092"/>
          </a:xfrm>
          <a:prstGeom prst="rect">
            <a:avLst/>
          </a:prstGeom>
          <a:noFill/>
          <a:ln>
            <a:noFill/>
          </a:ln>
        </p:spPr>
      </p:pic>
      <p:sp>
        <p:nvSpPr>
          <p:cNvPr id="1051" name="Google Shape;1051;p19"/>
          <p:cNvSpPr txBox="1"/>
          <p:nvPr/>
        </p:nvSpPr>
        <p:spPr>
          <a:xfrm>
            <a:off x="581027" y="1039546"/>
            <a:ext cx="11221200" cy="3600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3333"/>
              </a:buClr>
              <a:buSzPts val="1800"/>
              <a:buFont typeface="Trebuchet MS"/>
              <a:buNone/>
            </a:pPr>
            <a:r>
              <a:rPr b="0" i="0" lang="hu-HU" sz="1800" u="none" cap="none" strike="noStrike">
                <a:solidFill>
                  <a:srgbClr val="333333"/>
                </a:solidFill>
                <a:latin typeface="Trebuchet MS"/>
                <a:ea typeface="Trebuchet MS"/>
                <a:cs typeface="Trebuchet MS"/>
                <a:sym typeface="Trebuchet MS"/>
              </a:rPr>
              <a:t>Igény szerint merítheti ki a BDO nemzetközi hálózatában rejlő lehetőségeket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descr="Jegyzetfüzet és laptop az íróasztalon" id="750" name="Google Shape;750;p2"/>
          <p:cNvPicPr preferRelativeResize="0"/>
          <p:nvPr/>
        </p:nvPicPr>
        <p:blipFill rotWithShape="1">
          <a:blip r:embed="rId3">
            <a:alphaModFix amt="70000"/>
          </a:blip>
          <a:srcRect b="0" l="0" r="0" t="0"/>
          <a:stretch/>
        </p:blipFill>
        <p:spPr>
          <a:xfrm>
            <a:off x="0" y="0"/>
            <a:ext cx="12192000" cy="6858000"/>
          </a:xfrm>
          <a:prstGeom prst="rect">
            <a:avLst/>
          </a:prstGeom>
          <a:noFill/>
          <a:ln>
            <a:noFill/>
          </a:ln>
        </p:spPr>
      </p:pic>
      <p:sp>
        <p:nvSpPr>
          <p:cNvPr id="751" name="Google Shape;751;p2"/>
          <p:cNvSpPr txBox="1"/>
          <p:nvPr>
            <p:ph idx="12" type="sldNum"/>
          </p:nvPr>
        </p:nvSpPr>
        <p:spPr>
          <a:xfrm>
            <a:off x="0" y="6497708"/>
            <a:ext cx="485775" cy="360292"/>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hu-HU"/>
              <a:t>‹#›</a:t>
            </a:fld>
            <a:endParaRPr/>
          </a:p>
        </p:txBody>
      </p:sp>
      <p:sp>
        <p:nvSpPr>
          <p:cNvPr id="752" name="Google Shape;752;p2"/>
          <p:cNvSpPr/>
          <p:nvPr/>
        </p:nvSpPr>
        <p:spPr>
          <a:xfrm>
            <a:off x="348344" y="0"/>
            <a:ext cx="4680856" cy="6857999"/>
          </a:xfrm>
          <a:prstGeom prst="rect">
            <a:avLst/>
          </a:prstGeom>
          <a:solidFill>
            <a:srgbClr val="FFFFFF">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753" name="Google Shape;753;p2"/>
          <p:cNvSpPr txBox="1"/>
          <p:nvPr/>
        </p:nvSpPr>
        <p:spPr>
          <a:xfrm>
            <a:off x="485776" y="880894"/>
            <a:ext cx="4435140" cy="5473726"/>
          </a:xfrm>
          <a:prstGeom prst="rect">
            <a:avLst/>
          </a:prstGeom>
          <a:noFill/>
          <a:ln>
            <a:noFill/>
          </a:ln>
        </p:spPr>
        <p:txBody>
          <a:bodyPr anchorCtr="0" anchor="t" bIns="45700" lIns="91425" spcFirstLastPara="1" rIns="91425" wrap="square" tIns="45700">
            <a:normAutofit/>
          </a:bodyPr>
          <a:lstStyle/>
          <a:p>
            <a:pPr indent="0" lvl="0" marL="0" marR="0" rtl="0" algn="just">
              <a:spcBef>
                <a:spcPts val="0"/>
              </a:spcBef>
              <a:spcAft>
                <a:spcPts val="0"/>
              </a:spcAft>
              <a:buNone/>
            </a:pPr>
            <a:r>
              <a:rPr i="1" lang="hu-HU" sz="950">
                <a:solidFill>
                  <a:schemeClr val="dk1"/>
                </a:solidFill>
                <a:latin typeface="Trebuchet MS"/>
                <a:ea typeface="Trebuchet MS"/>
                <a:cs typeface="Trebuchet MS"/>
                <a:sym typeface="Trebuchet MS"/>
              </a:rPr>
              <a:t>A BDO Magyarország Pénzügyi Tanácsadó Zrt. („BDO”) az IFAC (Könyvvizsgálók nemzetközi szövetsége) értelmezése szerint a BDO hálózati cég tagja, amely szerint a hálózat minden tagjának az általa nyújtott szolgáltatások tekintetében függetlennek kell lennie a megbízótól, a megbízó kapcsolt vállalkozásaitól. Függetlenségre vonatkozó további rendelkezéseket a Magyar Könyvvizsgálói Kamaráról, a könyvvizsgálói tevékenységről, valamint a könyvvizsgálói közfelügyeletről szóló 2007. évi LXXV. törvény 61-65. §-ai is előírnak. </a:t>
            </a:r>
            <a:endParaRPr/>
          </a:p>
          <a:p>
            <a:pPr indent="0" lvl="0" marL="0" marR="0" rtl="0" algn="just">
              <a:spcBef>
                <a:spcPts val="0"/>
              </a:spcBef>
              <a:spcAft>
                <a:spcPts val="0"/>
              </a:spcAft>
              <a:buNone/>
            </a:pPr>
            <a:r>
              <a:rPr i="1" lang="hu-HU" sz="950">
                <a:solidFill>
                  <a:schemeClr val="dk1"/>
                </a:solidFill>
                <a:latin typeface="Trebuchet MS"/>
                <a:ea typeface="Trebuchet MS"/>
                <a:cs typeface="Trebuchet MS"/>
                <a:sym typeface="Trebuchet MS"/>
              </a:rPr>
              <a:t>Az ajánlattevő a BDO hálózaton és a BDO Magyarország cégcsoporton belüli, a Megbízóhoz fűződő tanácsadási, gazdasági kapcsolatok vizsgálatára vonatkozó eljárását mindenkor köteles lefolytatni, így az összeférhetetlenségi vizsgálat lezárásáig a jelen ajánlat feltételes ajánlatnak minősül.</a:t>
            </a:r>
            <a:endParaRPr/>
          </a:p>
          <a:p>
            <a:pPr indent="0" lvl="0" marL="0" marR="0" rtl="0" algn="just">
              <a:spcBef>
                <a:spcPts val="0"/>
              </a:spcBef>
              <a:spcAft>
                <a:spcPts val="0"/>
              </a:spcAft>
              <a:buNone/>
            </a:pPr>
            <a:r>
              <a:rPr i="1" lang="hu-HU" sz="950">
                <a:solidFill>
                  <a:schemeClr val="dk1"/>
                </a:solidFill>
                <a:latin typeface="Trebuchet MS"/>
                <a:ea typeface="Trebuchet MS"/>
                <a:cs typeface="Trebuchet MS"/>
                <a:sym typeface="Trebuchet MS"/>
              </a:rPr>
              <a:t>Az ajánlatkérő köteles az ajánlattevőt értesíteni, amennyiben érdekkörében függetlenséget veszélyeztető ok tudomására jut az ajánlattételi (szerződéskötést megelőző) időszakban. </a:t>
            </a:r>
            <a:endParaRPr/>
          </a:p>
          <a:p>
            <a:pPr indent="0" lvl="0" marL="0" marR="0" rtl="0" algn="just">
              <a:spcBef>
                <a:spcPts val="0"/>
              </a:spcBef>
              <a:spcAft>
                <a:spcPts val="0"/>
              </a:spcAft>
              <a:buNone/>
            </a:pPr>
            <a:r>
              <a:rPr i="1" lang="hu-HU" sz="950">
                <a:solidFill>
                  <a:schemeClr val="dk1"/>
                </a:solidFill>
                <a:latin typeface="Trebuchet MS"/>
                <a:ea typeface="Trebuchet MS"/>
                <a:cs typeface="Trebuchet MS"/>
                <a:sym typeface="Trebuchet MS"/>
              </a:rPr>
              <a:t>A jelen feltételes ajánlat hatálya megszűnik, amennyiben a mindenkor érvényes, összeférhetetlenségre vonatkozó jogszabályi és szabályzati előírások alapján a vonatkozó szerződés megkötését kizáró körülmény kerül megállapításra. Erről az ajánlattevő az ajánlatkérőt írásban értesíti. Amennyiben az ajánlati szakaszban nem merül fel függetlenséget veszélyeztető körülmény, úgy az ajánlat hatályossá válik és a szerződés megköthető.</a:t>
            </a:r>
            <a:endParaRPr/>
          </a:p>
          <a:p>
            <a:pPr indent="0" lvl="0" marL="0" marR="0" rtl="0" algn="just">
              <a:spcBef>
                <a:spcPts val="0"/>
              </a:spcBef>
              <a:spcAft>
                <a:spcPts val="0"/>
              </a:spcAft>
              <a:buNone/>
            </a:pPr>
            <a:r>
              <a:rPr i="1" lang="hu-HU" sz="950">
                <a:solidFill>
                  <a:schemeClr val="dk1"/>
                </a:solidFill>
                <a:latin typeface="Trebuchet MS"/>
                <a:ea typeface="Trebuchet MS"/>
                <a:cs typeface="Trebuchet MS"/>
                <a:sym typeface="Trebuchet MS"/>
              </a:rPr>
              <a:t>Ajánlatunk 1 hónapig érvényes. Ajánlatunk érvényét veszti akkor is, amennyiben a Megbízott függetlensége bármely okból az ajánlati kötöttség időtartama alatt bármikor nem teljesülhet.</a:t>
            </a:r>
            <a:endParaRPr/>
          </a:p>
          <a:p>
            <a:pPr indent="0" lvl="0" marL="0" marR="0" rtl="0" algn="just">
              <a:spcBef>
                <a:spcPts val="0"/>
              </a:spcBef>
              <a:spcAft>
                <a:spcPts val="0"/>
              </a:spcAft>
              <a:buNone/>
            </a:pPr>
            <a:r>
              <a:t/>
            </a:r>
            <a:endParaRPr i="1" sz="950">
              <a:solidFill>
                <a:schemeClr val="dk1"/>
              </a:solidFill>
              <a:latin typeface="Trebuchet MS"/>
              <a:ea typeface="Trebuchet MS"/>
              <a:cs typeface="Trebuchet MS"/>
              <a:sym typeface="Trebuchet MS"/>
            </a:endParaRPr>
          </a:p>
        </p:txBody>
      </p:sp>
      <p:sp>
        <p:nvSpPr>
          <p:cNvPr id="754" name="Google Shape;754;p2"/>
          <p:cNvSpPr txBox="1"/>
          <p:nvPr>
            <p:ph type="title"/>
          </p:nvPr>
        </p:nvSpPr>
        <p:spPr>
          <a:xfrm>
            <a:off x="594060" y="454891"/>
            <a:ext cx="4435140" cy="360099"/>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ED1A3B"/>
              </a:buClr>
              <a:buSzPts val="2600"/>
              <a:buFont typeface="Trebuchet MS"/>
              <a:buNone/>
            </a:pPr>
            <a:r>
              <a:rPr b="0" lang="hu-HU">
                <a:latin typeface="Trebuchet MS"/>
                <a:ea typeface="Trebuchet MS"/>
                <a:cs typeface="Trebuchet MS"/>
                <a:sym typeface="Trebuchet MS"/>
              </a:rPr>
              <a:t>Disclaimer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descr="A képen szövet látható&#10;&#10;Automatikusan generált leírás" id="1056" name="Google Shape;1056;p20"/>
          <p:cNvPicPr preferRelativeResize="0"/>
          <p:nvPr>
            <p:ph idx="2" type="pic"/>
          </p:nvPr>
        </p:nvPicPr>
        <p:blipFill rotWithShape="1">
          <a:blip r:embed="rId3">
            <a:alphaModFix/>
          </a:blip>
          <a:srcRect b="0" l="0" r="0" t="0"/>
          <a:stretch/>
        </p:blipFill>
        <p:spPr>
          <a:xfrm>
            <a:off x="17501" y="0"/>
            <a:ext cx="12192000" cy="6858000"/>
          </a:xfrm>
          <a:prstGeom prst="rect">
            <a:avLst/>
          </a:prstGeom>
          <a:solidFill>
            <a:srgbClr val="F2F2F2"/>
          </a:solidFill>
          <a:ln>
            <a:noFill/>
          </a:ln>
        </p:spPr>
      </p:pic>
      <p:sp>
        <p:nvSpPr>
          <p:cNvPr id="1057" name="Google Shape;1057;p20"/>
          <p:cNvSpPr txBox="1"/>
          <p:nvPr/>
        </p:nvSpPr>
        <p:spPr>
          <a:xfrm>
            <a:off x="9235890" y="4613216"/>
            <a:ext cx="2531400" cy="117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14"/>
              <a:buFont typeface="Trebuchet MS"/>
              <a:buNone/>
            </a:pPr>
            <a:r>
              <a:rPr b="1" i="0" lang="hu-HU" sz="2414" u="none" cap="none" strike="noStrike">
                <a:solidFill>
                  <a:srgbClr val="FFFFFF"/>
                </a:solidFill>
                <a:latin typeface="Trebuchet MS"/>
                <a:ea typeface="Trebuchet MS"/>
                <a:cs typeface="Trebuchet MS"/>
                <a:sym typeface="Trebuchet MS"/>
              </a:rPr>
              <a:t>120</a:t>
            </a:r>
            <a:endParaRPr b="1" i="0" sz="18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953"/>
              <a:buFont typeface="Trebuchet MS"/>
              <a:buNone/>
            </a:pPr>
            <a:r>
              <a:rPr b="1" i="0" lang="hu-HU" sz="953" u="none" cap="none" strike="noStrike">
                <a:solidFill>
                  <a:srgbClr val="FFFFFF"/>
                </a:solidFill>
                <a:latin typeface="Trebuchet MS"/>
                <a:ea typeface="Trebuchet MS"/>
                <a:cs typeface="Trebuchet MS"/>
                <a:sym typeface="Trebuchet MS"/>
              </a:rPr>
              <a:t>országban áll rendelkezésre az ügyfelei számára Vállalati pénzügyek területén </a:t>
            </a:r>
            <a:endParaRPr b="1" i="0" sz="1800" u="none" cap="none" strike="noStrike">
              <a:solidFill>
                <a:srgbClr val="FFFFFF"/>
              </a:solidFill>
              <a:latin typeface="Trebuchet MS"/>
              <a:ea typeface="Trebuchet MS"/>
              <a:cs typeface="Trebuchet MS"/>
              <a:sym typeface="Trebuchet MS"/>
            </a:endParaRPr>
          </a:p>
        </p:txBody>
      </p:sp>
      <p:grpSp>
        <p:nvGrpSpPr>
          <p:cNvPr id="1058" name="Google Shape;1058;p20"/>
          <p:cNvGrpSpPr/>
          <p:nvPr/>
        </p:nvGrpSpPr>
        <p:grpSpPr>
          <a:xfrm>
            <a:off x="507501" y="1738055"/>
            <a:ext cx="5511100" cy="4084768"/>
            <a:chOff x="507501" y="1738055"/>
            <a:chExt cx="5511100" cy="4084768"/>
          </a:xfrm>
        </p:grpSpPr>
        <p:sp>
          <p:nvSpPr>
            <p:cNvPr id="1059" name="Google Shape;1059;p20"/>
            <p:cNvSpPr/>
            <p:nvPr/>
          </p:nvSpPr>
          <p:spPr>
            <a:xfrm>
              <a:off x="507501" y="1738055"/>
              <a:ext cx="2708100" cy="1254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333333"/>
                </a:solidFill>
                <a:latin typeface="Trebuchet MS"/>
                <a:ea typeface="Trebuchet MS"/>
                <a:cs typeface="Trebuchet MS"/>
                <a:sym typeface="Trebuchet MS"/>
              </a:endParaRPr>
            </a:p>
          </p:txBody>
        </p:sp>
        <p:sp>
          <p:nvSpPr>
            <p:cNvPr id="1060" name="Google Shape;1060;p20"/>
            <p:cNvSpPr/>
            <p:nvPr/>
          </p:nvSpPr>
          <p:spPr>
            <a:xfrm>
              <a:off x="507501" y="3095982"/>
              <a:ext cx="2708100" cy="1254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333333"/>
                </a:solidFill>
                <a:latin typeface="Trebuchet MS"/>
                <a:ea typeface="Trebuchet MS"/>
                <a:cs typeface="Trebuchet MS"/>
                <a:sym typeface="Trebuchet MS"/>
              </a:endParaRPr>
            </a:p>
          </p:txBody>
        </p:sp>
        <p:sp>
          <p:nvSpPr>
            <p:cNvPr id="1061" name="Google Shape;1061;p20"/>
            <p:cNvSpPr/>
            <p:nvPr/>
          </p:nvSpPr>
          <p:spPr>
            <a:xfrm>
              <a:off x="507501" y="4453909"/>
              <a:ext cx="2708100" cy="1254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333333"/>
                </a:solidFill>
                <a:latin typeface="Trebuchet MS"/>
                <a:ea typeface="Trebuchet MS"/>
                <a:cs typeface="Trebuchet MS"/>
                <a:sym typeface="Trebuchet MS"/>
              </a:endParaRPr>
            </a:p>
          </p:txBody>
        </p:sp>
        <p:sp>
          <p:nvSpPr>
            <p:cNvPr id="1062" name="Google Shape;1062;p20"/>
            <p:cNvSpPr/>
            <p:nvPr/>
          </p:nvSpPr>
          <p:spPr>
            <a:xfrm>
              <a:off x="3310501" y="1738055"/>
              <a:ext cx="2708100" cy="1254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333333"/>
                </a:solidFill>
                <a:latin typeface="Trebuchet MS"/>
                <a:ea typeface="Trebuchet MS"/>
                <a:cs typeface="Trebuchet MS"/>
                <a:sym typeface="Trebuchet MS"/>
              </a:endParaRPr>
            </a:p>
          </p:txBody>
        </p:sp>
        <p:sp>
          <p:nvSpPr>
            <p:cNvPr id="1063" name="Google Shape;1063;p20"/>
            <p:cNvSpPr/>
            <p:nvPr/>
          </p:nvSpPr>
          <p:spPr>
            <a:xfrm>
              <a:off x="3310501" y="3095982"/>
              <a:ext cx="2708100" cy="1254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333333"/>
                </a:solidFill>
                <a:latin typeface="Trebuchet MS"/>
                <a:ea typeface="Trebuchet MS"/>
                <a:cs typeface="Trebuchet MS"/>
                <a:sym typeface="Trebuchet MS"/>
              </a:endParaRPr>
            </a:p>
          </p:txBody>
        </p:sp>
        <p:sp>
          <p:nvSpPr>
            <p:cNvPr id="1064" name="Google Shape;1064;p20"/>
            <p:cNvSpPr/>
            <p:nvPr/>
          </p:nvSpPr>
          <p:spPr>
            <a:xfrm>
              <a:off x="3310501" y="4453909"/>
              <a:ext cx="2708100" cy="1254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333333"/>
                </a:solidFill>
                <a:latin typeface="Trebuchet MS"/>
                <a:ea typeface="Trebuchet MS"/>
                <a:cs typeface="Trebuchet MS"/>
                <a:sym typeface="Trebuchet MS"/>
              </a:endParaRPr>
            </a:p>
          </p:txBody>
        </p:sp>
        <p:sp>
          <p:nvSpPr>
            <p:cNvPr id="1065" name="Google Shape;1065;p20"/>
            <p:cNvSpPr txBox="1"/>
            <p:nvPr/>
          </p:nvSpPr>
          <p:spPr>
            <a:xfrm>
              <a:off x="583701" y="1967273"/>
              <a:ext cx="2531400" cy="117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953"/>
                <a:buFont typeface="Trebuchet MS"/>
                <a:buNone/>
              </a:pPr>
              <a:r>
                <a:rPr b="1" i="0" lang="hu-HU" sz="953" u="none" cap="none" strike="noStrike">
                  <a:solidFill>
                    <a:srgbClr val="FFFFFF"/>
                  </a:solidFill>
                  <a:latin typeface="Trebuchet MS"/>
                  <a:ea typeface="Trebuchet MS"/>
                  <a:cs typeface="Trebuchet MS"/>
                  <a:sym typeface="Trebuchet MS"/>
                </a:rPr>
                <a:t>Az egyik</a:t>
              </a:r>
              <a:endParaRPr b="1" i="0" sz="2414"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2414"/>
                <a:buFont typeface="Trebuchet MS"/>
                <a:buNone/>
              </a:pPr>
              <a:r>
                <a:rPr b="1" i="0" lang="hu-HU" sz="2414" u="none" cap="none" strike="noStrike">
                  <a:solidFill>
                    <a:srgbClr val="FFFFFF"/>
                  </a:solidFill>
                  <a:latin typeface="Trebuchet MS"/>
                  <a:ea typeface="Trebuchet MS"/>
                  <a:cs typeface="Trebuchet MS"/>
                  <a:sym typeface="Trebuchet MS"/>
                </a:rPr>
                <a:t>Legaktívabb</a:t>
              </a:r>
              <a:endParaRPr b="1" i="0" sz="10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953"/>
                <a:buFont typeface="Trebuchet MS"/>
                <a:buNone/>
              </a:pPr>
              <a:r>
                <a:rPr b="1" i="0" lang="hu-HU" sz="953" u="none" cap="none" strike="noStrike">
                  <a:solidFill>
                    <a:srgbClr val="FFFFFF"/>
                  </a:solidFill>
                  <a:latin typeface="Trebuchet MS"/>
                  <a:ea typeface="Trebuchet MS"/>
                  <a:cs typeface="Trebuchet MS"/>
                  <a:sym typeface="Trebuchet MS"/>
                </a:rPr>
                <a:t>tanácsadó világszerte </a:t>
              </a:r>
              <a:endParaRPr b="1" i="0" sz="1000" u="none" cap="none" strike="noStrike">
                <a:solidFill>
                  <a:srgbClr val="FFFFFF"/>
                </a:solidFill>
                <a:latin typeface="Trebuchet MS"/>
                <a:ea typeface="Trebuchet MS"/>
                <a:cs typeface="Trebuchet MS"/>
                <a:sym typeface="Trebuchet MS"/>
              </a:endParaRPr>
            </a:p>
          </p:txBody>
        </p:sp>
        <p:sp>
          <p:nvSpPr>
            <p:cNvPr id="1066" name="Google Shape;1066;p20"/>
            <p:cNvSpPr txBox="1"/>
            <p:nvPr/>
          </p:nvSpPr>
          <p:spPr>
            <a:xfrm>
              <a:off x="3398851" y="1967273"/>
              <a:ext cx="2531400" cy="117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14"/>
                <a:buFont typeface="Trebuchet MS"/>
                <a:buNone/>
              </a:pPr>
              <a:r>
                <a:rPr b="1" i="0" lang="hu-HU" sz="2414" u="none" cap="none" strike="noStrike">
                  <a:solidFill>
                    <a:srgbClr val="FFFFFF"/>
                  </a:solidFill>
                  <a:latin typeface="Trebuchet MS"/>
                  <a:ea typeface="Trebuchet MS"/>
                  <a:cs typeface="Trebuchet MS"/>
                  <a:sym typeface="Trebuchet MS"/>
                </a:rPr>
                <a:t>1 744</a:t>
              </a:r>
              <a:endParaRPr b="1" i="0" sz="18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953"/>
                <a:buFont typeface="Trebuchet MS"/>
                <a:buNone/>
              </a:pPr>
              <a:r>
                <a:rPr b="1" i="0" lang="hu-HU" sz="953" u="none" cap="none" strike="noStrike">
                  <a:solidFill>
                    <a:srgbClr val="FFFFFF"/>
                  </a:solidFill>
                  <a:latin typeface="Trebuchet MS"/>
                  <a:ea typeface="Trebuchet MS"/>
                  <a:cs typeface="Trebuchet MS"/>
                  <a:sym typeface="Trebuchet MS"/>
                </a:rPr>
                <a:t>Lezárt tranzakció </a:t>
              </a:r>
              <a:endParaRPr b="1" i="0" sz="953"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953"/>
                <a:buFont typeface="Trebuchet MS"/>
                <a:buNone/>
              </a:pPr>
              <a:r>
                <a:rPr b="1" i="0" lang="hu-HU" sz="953" u="none" cap="none" strike="noStrike">
                  <a:solidFill>
                    <a:srgbClr val="FFFFFF"/>
                  </a:solidFill>
                  <a:latin typeface="Trebuchet MS"/>
                  <a:ea typeface="Trebuchet MS"/>
                  <a:cs typeface="Trebuchet MS"/>
                  <a:sym typeface="Trebuchet MS"/>
                </a:rPr>
                <a:t>globálisan 2023-ban</a:t>
              </a:r>
              <a:endParaRPr b="1" i="0" sz="1800" u="none" cap="none" strike="noStrike">
                <a:solidFill>
                  <a:srgbClr val="FFFFFF"/>
                </a:solidFill>
                <a:latin typeface="Trebuchet MS"/>
                <a:ea typeface="Trebuchet MS"/>
                <a:cs typeface="Trebuchet MS"/>
                <a:sym typeface="Trebuchet MS"/>
              </a:endParaRPr>
            </a:p>
          </p:txBody>
        </p:sp>
        <p:sp>
          <p:nvSpPr>
            <p:cNvPr id="1067" name="Google Shape;1067;p20"/>
            <p:cNvSpPr txBox="1"/>
            <p:nvPr/>
          </p:nvSpPr>
          <p:spPr>
            <a:xfrm>
              <a:off x="583701" y="3287098"/>
              <a:ext cx="2531400" cy="117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14"/>
                <a:buFont typeface="Trebuchet MS"/>
                <a:buNone/>
              </a:pPr>
              <a:r>
                <a:rPr b="1" i="0" lang="hu-HU" sz="2414" u="none" cap="none" strike="noStrike">
                  <a:solidFill>
                    <a:srgbClr val="FFFFFF"/>
                  </a:solidFill>
                  <a:latin typeface="Trebuchet MS"/>
                  <a:ea typeface="Trebuchet MS"/>
                  <a:cs typeface="Trebuchet MS"/>
                  <a:sym typeface="Trebuchet MS"/>
                </a:rPr>
                <a:t>31%</a:t>
              </a:r>
              <a:endParaRPr b="1" i="0" sz="18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953"/>
                <a:buFont typeface="Trebuchet MS"/>
                <a:buNone/>
              </a:pPr>
              <a:r>
                <a:rPr b="1" i="0" lang="hu-HU" sz="953" u="none" cap="none" strike="noStrike">
                  <a:solidFill>
                    <a:srgbClr val="FFFFFF"/>
                  </a:solidFill>
                  <a:latin typeface="Trebuchet MS"/>
                  <a:ea typeface="Trebuchet MS"/>
                  <a:cs typeface="Trebuchet MS"/>
                  <a:sym typeface="Trebuchet MS"/>
                </a:rPr>
                <a:t>magántőke tranzakciós részvétel</a:t>
              </a:r>
              <a:endParaRPr b="1" i="0" sz="1800" u="none" cap="none" strike="noStrike">
                <a:solidFill>
                  <a:srgbClr val="FFFFFF"/>
                </a:solidFill>
                <a:latin typeface="Trebuchet MS"/>
                <a:ea typeface="Trebuchet MS"/>
                <a:cs typeface="Trebuchet MS"/>
                <a:sym typeface="Trebuchet MS"/>
              </a:endParaRPr>
            </a:p>
          </p:txBody>
        </p:sp>
        <p:sp>
          <p:nvSpPr>
            <p:cNvPr id="1068" name="Google Shape;1068;p20"/>
            <p:cNvSpPr txBox="1"/>
            <p:nvPr/>
          </p:nvSpPr>
          <p:spPr>
            <a:xfrm>
              <a:off x="3398851" y="3287098"/>
              <a:ext cx="2531400" cy="117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14"/>
                <a:buFont typeface="Trebuchet MS"/>
                <a:buNone/>
              </a:pPr>
              <a:r>
                <a:rPr b="1" i="0" lang="hu-HU" sz="2414" u="none" cap="none" strike="noStrike">
                  <a:solidFill>
                    <a:srgbClr val="FFFFFF"/>
                  </a:solidFill>
                  <a:latin typeface="Trebuchet MS"/>
                  <a:ea typeface="Trebuchet MS"/>
                  <a:cs typeface="Trebuchet MS"/>
                  <a:sym typeface="Trebuchet MS"/>
                </a:rPr>
                <a:t>Díjnyertes</a:t>
              </a:r>
              <a:endParaRPr b="1" i="0" sz="18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953"/>
                <a:buFont typeface="Trebuchet MS"/>
                <a:buNone/>
              </a:pPr>
              <a:r>
                <a:rPr b="1" i="0" lang="hu-HU" sz="953" u="none" cap="none" strike="noStrike">
                  <a:solidFill>
                    <a:srgbClr val="FFFFFF"/>
                  </a:solidFill>
                  <a:latin typeface="Trebuchet MS"/>
                  <a:ea typeface="Trebuchet MS"/>
                  <a:cs typeface="Trebuchet MS"/>
                  <a:sym typeface="Trebuchet MS"/>
                </a:rPr>
                <a:t>A vállalati pénzügyek területén</a:t>
              </a:r>
              <a:endParaRPr b="1" i="0" sz="1800" u="none" cap="none" strike="noStrike">
                <a:solidFill>
                  <a:srgbClr val="FFFFFF"/>
                </a:solidFill>
                <a:latin typeface="Trebuchet MS"/>
                <a:ea typeface="Trebuchet MS"/>
                <a:cs typeface="Trebuchet MS"/>
                <a:sym typeface="Trebuchet MS"/>
              </a:endParaRPr>
            </a:p>
          </p:txBody>
        </p:sp>
        <p:sp>
          <p:nvSpPr>
            <p:cNvPr id="1069" name="Google Shape;1069;p20"/>
            <p:cNvSpPr txBox="1"/>
            <p:nvPr/>
          </p:nvSpPr>
          <p:spPr>
            <a:xfrm>
              <a:off x="583701" y="4645023"/>
              <a:ext cx="2531400" cy="117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953"/>
                <a:buFont typeface="Trebuchet MS"/>
                <a:buNone/>
              </a:pPr>
              <a:r>
                <a:rPr b="1" i="0" lang="hu-HU" sz="953" u="none" cap="none" strike="noStrike">
                  <a:solidFill>
                    <a:srgbClr val="FFFFFF"/>
                  </a:solidFill>
                  <a:latin typeface="Trebuchet MS"/>
                  <a:ea typeface="Trebuchet MS"/>
                  <a:cs typeface="Trebuchet MS"/>
                  <a:sym typeface="Trebuchet MS"/>
                </a:rPr>
                <a:t>Lebonyolított ügyleteink</a:t>
              </a:r>
              <a:endParaRPr b="1" i="0" sz="2414"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2414"/>
                <a:buFont typeface="Trebuchet MS"/>
                <a:buNone/>
              </a:pPr>
              <a:r>
                <a:rPr b="1" i="0" lang="hu-HU" sz="2414" u="none" cap="none" strike="noStrike">
                  <a:solidFill>
                    <a:srgbClr val="FFFFFF"/>
                  </a:solidFill>
                  <a:latin typeface="Trebuchet MS"/>
                  <a:ea typeface="Trebuchet MS"/>
                  <a:cs typeface="Trebuchet MS"/>
                  <a:sym typeface="Trebuchet MS"/>
                </a:rPr>
                <a:t>21%-a</a:t>
              </a:r>
              <a:r>
                <a:rPr b="1" i="0" lang="hu-HU" sz="1814" u="none" cap="none" strike="noStrike">
                  <a:solidFill>
                    <a:srgbClr val="FFFFFF"/>
                  </a:solidFill>
                  <a:latin typeface="Trebuchet MS"/>
                  <a:ea typeface="Trebuchet MS"/>
                  <a:cs typeface="Trebuchet MS"/>
                  <a:sym typeface="Trebuchet MS"/>
                </a:rPr>
                <a:t> </a:t>
              </a:r>
              <a:endParaRPr b="1" i="0" sz="18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953"/>
                <a:buFont typeface="Trebuchet MS"/>
                <a:buNone/>
              </a:pPr>
              <a:r>
                <a:rPr b="1" i="0" lang="hu-HU" sz="953" u="none" cap="none" strike="noStrike">
                  <a:solidFill>
                    <a:srgbClr val="FFFFFF"/>
                  </a:solidFill>
                  <a:latin typeface="Trebuchet MS"/>
                  <a:ea typeface="Trebuchet MS"/>
                  <a:cs typeface="Trebuchet MS"/>
                  <a:sym typeface="Trebuchet MS"/>
                </a:rPr>
                <a:t>határon átívelőek</a:t>
              </a:r>
              <a:endParaRPr b="1" i="0" sz="1800" u="none" cap="none" strike="noStrike">
                <a:solidFill>
                  <a:srgbClr val="FFFFFF"/>
                </a:solidFill>
                <a:latin typeface="Trebuchet MS"/>
                <a:ea typeface="Trebuchet MS"/>
                <a:cs typeface="Trebuchet MS"/>
                <a:sym typeface="Trebuchet MS"/>
              </a:endParaRPr>
            </a:p>
          </p:txBody>
        </p:sp>
      </p:grpSp>
      <p:sp>
        <p:nvSpPr>
          <p:cNvPr id="1070" name="Google Shape;1070;p20"/>
          <p:cNvSpPr txBox="1"/>
          <p:nvPr/>
        </p:nvSpPr>
        <p:spPr>
          <a:xfrm>
            <a:off x="583701" y="970041"/>
            <a:ext cx="11221200" cy="36009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33333"/>
              </a:buClr>
              <a:buSzPts val="1800"/>
              <a:buFont typeface="Trebuchet MS"/>
              <a:buNone/>
            </a:pPr>
            <a:r>
              <a:rPr b="0" i="0" lang="hu-HU" sz="1800" u="none" cap="none" strike="noStrike">
                <a:solidFill>
                  <a:srgbClr val="333333"/>
                </a:solidFill>
                <a:latin typeface="Trebuchet MS"/>
                <a:ea typeface="Trebuchet MS"/>
                <a:cs typeface="Trebuchet MS"/>
                <a:sym typeface="Trebuchet MS"/>
              </a:rPr>
              <a:t>Az egyik legnagyobb és legaktívabb, vállalati pénzügyi tanácsadással foglalkozó hálózat világszerte</a:t>
            </a:r>
            <a:endParaRPr b="0" i="0" sz="1800" u="none" cap="none" strike="noStrike">
              <a:solidFill>
                <a:srgbClr val="333333"/>
              </a:solidFill>
              <a:latin typeface="Trebuchet MS"/>
              <a:ea typeface="Trebuchet MS"/>
              <a:cs typeface="Trebuchet MS"/>
              <a:sym typeface="Trebuchet MS"/>
            </a:endParaRPr>
          </a:p>
        </p:txBody>
      </p:sp>
      <p:sp>
        <p:nvSpPr>
          <p:cNvPr id="1071" name="Google Shape;1071;p20"/>
          <p:cNvSpPr txBox="1"/>
          <p:nvPr/>
        </p:nvSpPr>
        <p:spPr>
          <a:xfrm>
            <a:off x="485775" y="593724"/>
            <a:ext cx="11217601" cy="3600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ED1A3B"/>
              </a:buClr>
              <a:buSzPts val="2600"/>
              <a:buFont typeface="Trebuchet MS"/>
              <a:buNone/>
            </a:pPr>
            <a:r>
              <a:rPr b="0" i="0" lang="hu-HU" sz="2600" u="none" cap="none" strike="noStrike">
                <a:solidFill>
                  <a:srgbClr val="ED1A3B"/>
                </a:solidFill>
                <a:latin typeface="Trebuchet MS"/>
                <a:ea typeface="Trebuchet MS"/>
                <a:cs typeface="Trebuchet MS"/>
                <a:sym typeface="Trebuchet MS"/>
              </a:rPr>
              <a:t>BDO Corporate Finance</a:t>
            </a:r>
            <a:endParaRPr b="0" i="0" sz="2600" u="none" cap="none" strike="noStrike">
              <a:solidFill>
                <a:srgbClr val="ED1A3B"/>
              </a:solidFill>
              <a:latin typeface="Trebuchet MS"/>
              <a:ea typeface="Trebuchet MS"/>
              <a:cs typeface="Trebuchet MS"/>
              <a:sym typeface="Trebuchet MS"/>
            </a:endParaRPr>
          </a:p>
        </p:txBody>
      </p:sp>
      <p:sp>
        <p:nvSpPr>
          <p:cNvPr id="1072" name="Google Shape;1072;p20"/>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DADAD"/>
              </a:buClr>
              <a:buSzPts val="800"/>
              <a:buFont typeface="Trebuchet MS"/>
              <a:buNone/>
            </a:pPr>
            <a:fld id="{00000000-1234-1234-1234-123412341234}" type="slidenum">
              <a:rPr b="0" i="0" lang="hu-HU" sz="800" u="none" cap="none" strike="noStrike">
                <a:solidFill>
                  <a:srgbClr val="ADADAD"/>
                </a:solidFill>
                <a:latin typeface="Trebuchet MS"/>
                <a:ea typeface="Trebuchet MS"/>
                <a:cs typeface="Trebuchet MS"/>
                <a:sym typeface="Trebuchet MS"/>
              </a:rPr>
              <a:t>‹#›</a:t>
            </a:fld>
            <a:endParaRPr b="0" i="0" sz="800" u="none" cap="none" strike="noStrike">
              <a:solidFill>
                <a:srgbClr val="ADADAD"/>
              </a:solidFill>
              <a:latin typeface="Trebuchet MS"/>
              <a:ea typeface="Trebuchet MS"/>
              <a:cs typeface="Trebuchet MS"/>
              <a:sym typeface="Trebuchet MS"/>
            </a:endParaRPr>
          </a:p>
        </p:txBody>
      </p:sp>
      <p:grpSp>
        <p:nvGrpSpPr>
          <p:cNvPr id="1073" name="Google Shape;1073;p20"/>
          <p:cNvGrpSpPr/>
          <p:nvPr/>
        </p:nvGrpSpPr>
        <p:grpSpPr>
          <a:xfrm>
            <a:off x="6163240" y="2295036"/>
            <a:ext cx="5593890" cy="3371849"/>
            <a:chOff x="2232621" y="1429326"/>
            <a:chExt cx="7367985" cy="4531412"/>
          </a:xfrm>
        </p:grpSpPr>
        <p:pic>
          <p:nvPicPr>
            <p:cNvPr id="1074" name="Google Shape;1074;p20"/>
            <p:cNvPicPr preferRelativeResize="0"/>
            <p:nvPr/>
          </p:nvPicPr>
          <p:blipFill rotWithShape="1">
            <a:blip r:embed="rId4">
              <a:alphaModFix/>
            </a:blip>
            <a:srcRect b="0" l="0" r="0" t="0"/>
            <a:stretch/>
          </p:blipFill>
          <p:spPr>
            <a:xfrm>
              <a:off x="5805846" y="3293431"/>
              <a:ext cx="476468" cy="540000"/>
            </a:xfrm>
            <a:prstGeom prst="rect">
              <a:avLst/>
            </a:prstGeom>
            <a:noFill/>
            <a:ln>
              <a:noFill/>
            </a:ln>
          </p:spPr>
        </p:pic>
        <p:grpSp>
          <p:nvGrpSpPr>
            <p:cNvPr id="1075" name="Google Shape;1075;p20"/>
            <p:cNvGrpSpPr/>
            <p:nvPr/>
          </p:nvGrpSpPr>
          <p:grpSpPr>
            <a:xfrm rot="-5400000">
              <a:off x="3650907" y="11040"/>
              <a:ext cx="4531412" cy="7367985"/>
              <a:chOff x="352425" y="2403079"/>
              <a:chExt cx="2082975" cy="3386876"/>
            </a:xfrm>
          </p:grpSpPr>
          <p:sp>
            <p:nvSpPr>
              <p:cNvPr id="1076" name="Google Shape;1076;p20"/>
              <p:cNvSpPr/>
              <p:nvPr/>
            </p:nvSpPr>
            <p:spPr>
              <a:xfrm>
                <a:off x="805206" y="2403079"/>
                <a:ext cx="1630194" cy="1630443"/>
              </a:xfrm>
              <a:custGeom>
                <a:rect b="b" l="l" r="r" t="t"/>
                <a:pathLst>
                  <a:path extrusionOk="0" h="120000" w="120000">
                    <a:moveTo>
                      <a:pt x="8412" y="60000"/>
                    </a:moveTo>
                    <a:lnTo>
                      <a:pt x="8412" y="60000"/>
                    </a:lnTo>
                    <a:cubicBezTo>
                      <a:pt x="8412" y="32913"/>
                      <a:pt x="29230" y="10407"/>
                      <a:pt x="56154" y="8387"/>
                    </a:cubicBezTo>
                    <a:cubicBezTo>
                      <a:pt x="83078" y="6368"/>
                      <a:pt x="107000" y="25517"/>
                      <a:pt x="111014" y="52304"/>
                    </a:cubicBezTo>
                    <a:cubicBezTo>
                      <a:pt x="115029" y="79090"/>
                      <a:pt x="97779" y="104451"/>
                      <a:pt x="71453" y="110465"/>
                    </a:cubicBezTo>
                    <a:lnTo>
                      <a:pt x="70886" y="118339"/>
                    </a:lnTo>
                    <a:lnTo>
                      <a:pt x="56745" y="105182"/>
                    </a:lnTo>
                    <a:lnTo>
                      <a:pt x="72999" y="89014"/>
                    </a:lnTo>
                    <a:lnTo>
                      <a:pt x="72441" y="96751"/>
                    </a:lnTo>
                    <a:cubicBezTo>
                      <a:pt x="90969" y="90336"/>
                      <a:pt x="101759" y="70854"/>
                      <a:pt x="97487" y="51527"/>
                    </a:cubicBezTo>
                    <a:cubicBezTo>
                      <a:pt x="93215" y="32200"/>
                      <a:pt x="75250" y="19217"/>
                      <a:pt x="55785" y="21390"/>
                    </a:cubicBezTo>
                    <a:cubicBezTo>
                      <a:pt x="36320" y="23563"/>
                      <a:pt x="21588" y="40196"/>
                      <a:pt x="21588" y="60000"/>
                    </a:cubicBezTo>
                    <a:close/>
                  </a:path>
                </a:pathLst>
              </a:custGeom>
              <a:solidFill>
                <a:srgbClr val="ED1A3B"/>
              </a:solidFill>
              <a:ln cap="flat" cmpd="sng" w="1016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Trebuchet MS"/>
                  <a:ea typeface="Trebuchet MS"/>
                  <a:cs typeface="Trebuchet MS"/>
                  <a:sym typeface="Trebuchet MS"/>
                </a:endParaRPr>
              </a:p>
            </p:txBody>
          </p:sp>
          <p:sp>
            <p:nvSpPr>
              <p:cNvPr id="1077" name="Google Shape;1077;p20"/>
              <p:cNvSpPr/>
              <p:nvPr/>
            </p:nvSpPr>
            <p:spPr>
              <a:xfrm>
                <a:off x="352425" y="3339889"/>
                <a:ext cx="1630194" cy="1630443"/>
              </a:xfrm>
              <a:custGeom>
                <a:rect b="b" l="l" r="r" t="t"/>
                <a:pathLst>
                  <a:path extrusionOk="0" h="120000" w="120000">
                    <a:moveTo>
                      <a:pt x="96905" y="23835"/>
                    </a:moveTo>
                    <a:lnTo>
                      <a:pt x="87585" y="32968"/>
                    </a:lnTo>
                    <a:cubicBezTo>
                      <a:pt x="76518" y="21418"/>
                      <a:pt x="59558" y="17960"/>
                      <a:pt x="44930" y="24270"/>
                    </a:cubicBezTo>
                    <a:cubicBezTo>
                      <a:pt x="30302" y="30579"/>
                      <a:pt x="21031" y="45352"/>
                      <a:pt x="21614" y="61424"/>
                    </a:cubicBezTo>
                    <a:cubicBezTo>
                      <a:pt x="22197" y="77495"/>
                      <a:pt x="32513" y="91542"/>
                      <a:pt x="47559" y="96751"/>
                    </a:cubicBezTo>
                    <a:lnTo>
                      <a:pt x="47001" y="89014"/>
                    </a:lnTo>
                    <a:lnTo>
                      <a:pt x="63255" y="105182"/>
                    </a:lnTo>
                    <a:lnTo>
                      <a:pt x="49114" y="118339"/>
                    </a:lnTo>
                    <a:lnTo>
                      <a:pt x="48547" y="110465"/>
                    </a:lnTo>
                    <a:lnTo>
                      <a:pt x="48547" y="110465"/>
                    </a:lnTo>
                    <a:cubicBezTo>
                      <a:pt x="27095" y="105564"/>
                      <a:pt x="11101" y="87554"/>
                      <a:pt x="8716" y="65611"/>
                    </a:cubicBezTo>
                    <a:cubicBezTo>
                      <a:pt x="6331" y="43668"/>
                      <a:pt x="18079" y="22622"/>
                      <a:pt x="37974" y="13198"/>
                    </a:cubicBezTo>
                    <a:cubicBezTo>
                      <a:pt x="57869" y="3774"/>
                      <a:pt x="81532" y="8045"/>
                      <a:pt x="96905" y="23835"/>
                    </a:cubicBezTo>
                    <a:close/>
                  </a:path>
                </a:pathLst>
              </a:custGeom>
              <a:solidFill>
                <a:srgbClr val="657C91"/>
              </a:solidFill>
              <a:ln cap="flat" cmpd="sng" w="1016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Trebuchet MS"/>
                  <a:ea typeface="Trebuchet MS"/>
                  <a:cs typeface="Trebuchet MS"/>
                  <a:sym typeface="Trebuchet MS"/>
                </a:endParaRPr>
              </a:p>
            </p:txBody>
          </p:sp>
          <p:sp>
            <p:nvSpPr>
              <p:cNvPr id="1078" name="Google Shape;1078;p20"/>
              <p:cNvSpPr/>
              <p:nvPr/>
            </p:nvSpPr>
            <p:spPr>
              <a:xfrm>
                <a:off x="921234" y="4388804"/>
                <a:ext cx="1400590" cy="1401151"/>
              </a:xfrm>
              <a:prstGeom prst="blockArc">
                <a:avLst>
                  <a:gd fmla="val 13500000" name="adj1"/>
                  <a:gd fmla="val 10800000" name="adj2"/>
                  <a:gd fmla="val 12740" name="adj3"/>
                </a:avLst>
              </a:prstGeom>
              <a:solidFill>
                <a:srgbClr val="404040"/>
              </a:solidFill>
              <a:ln cap="flat" cmpd="sng" w="1016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Trebuchet MS"/>
                  <a:ea typeface="Trebuchet MS"/>
                  <a:cs typeface="Trebuchet MS"/>
                  <a:sym typeface="Trebuchet MS"/>
                </a:endParaRPr>
              </a:p>
            </p:txBody>
          </p:sp>
        </p:grpSp>
        <p:sp>
          <p:nvSpPr>
            <p:cNvPr id="1079" name="Google Shape;1079;p20"/>
            <p:cNvSpPr txBox="1"/>
            <p:nvPr/>
          </p:nvSpPr>
          <p:spPr>
            <a:xfrm>
              <a:off x="2889059" y="3023413"/>
              <a:ext cx="2056754" cy="84792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404040"/>
                </a:buClr>
                <a:buSzPts val="1050"/>
                <a:buFont typeface="Arial"/>
                <a:buNone/>
              </a:pPr>
              <a:r>
                <a:rPr b="1" i="0" lang="hu-HU" sz="1050" u="none" cap="none" strike="noStrike">
                  <a:solidFill>
                    <a:srgbClr val="404040"/>
                  </a:solidFill>
                  <a:latin typeface="Trebuchet MS"/>
                  <a:ea typeface="Trebuchet MS"/>
                  <a:cs typeface="Trebuchet MS"/>
                  <a:sym typeface="Trebuchet MS"/>
                </a:rPr>
                <a:t>Világszerte a legaktívabb M&amp;A tanácsadó</a:t>
              </a:r>
              <a:endParaRPr/>
            </a:p>
            <a:p>
              <a:pPr indent="0" lvl="0" marL="0" marR="0" rtl="0" algn="ctr">
                <a:lnSpc>
                  <a:spcPct val="100000"/>
                </a:lnSpc>
                <a:spcBef>
                  <a:spcPts val="0"/>
                </a:spcBef>
                <a:spcAft>
                  <a:spcPts val="0"/>
                </a:spcAft>
                <a:buClr>
                  <a:srgbClr val="ED1A3B"/>
                </a:buClr>
                <a:buSzPts val="1000"/>
                <a:buFont typeface="Arial"/>
                <a:buNone/>
              </a:pPr>
              <a:br>
                <a:rPr b="0" i="0" lang="hu-HU" sz="1000" u="none" cap="none" strike="noStrike">
                  <a:solidFill>
                    <a:srgbClr val="ED1A3B"/>
                  </a:solidFill>
                  <a:latin typeface="Trebuchet MS"/>
                  <a:ea typeface="Trebuchet MS"/>
                  <a:cs typeface="Trebuchet MS"/>
                  <a:sym typeface="Trebuchet MS"/>
                </a:rPr>
              </a:br>
              <a:r>
                <a:rPr b="0" i="0" lang="hu-HU" sz="1000" u="none" cap="none" strike="noStrike">
                  <a:solidFill>
                    <a:srgbClr val="404040"/>
                  </a:solidFill>
                  <a:latin typeface="Trebuchet MS"/>
                  <a:ea typeface="Trebuchet MS"/>
                  <a:cs typeface="Trebuchet MS"/>
                  <a:sym typeface="Trebuchet MS"/>
                </a:rPr>
                <a:t>Pitchbook, 2022</a:t>
              </a:r>
              <a:endParaRPr b="0" i="0" sz="1000" u="none" cap="none" strike="noStrike">
                <a:solidFill>
                  <a:srgbClr val="404040"/>
                </a:solidFill>
                <a:latin typeface="Trebuchet MS"/>
                <a:ea typeface="Trebuchet MS"/>
                <a:cs typeface="Trebuchet MS"/>
                <a:sym typeface="Trebuchet MS"/>
              </a:endParaRPr>
            </a:p>
          </p:txBody>
        </p:sp>
        <p:pic>
          <p:nvPicPr>
            <p:cNvPr id="1080" name="Google Shape;1080;p20"/>
            <p:cNvPicPr preferRelativeResize="0"/>
            <p:nvPr/>
          </p:nvPicPr>
          <p:blipFill rotWithShape="1">
            <a:blip r:embed="rId5">
              <a:alphaModFix/>
            </a:blip>
            <a:srcRect b="0" l="0" r="0" t="0"/>
            <a:stretch/>
          </p:blipFill>
          <p:spPr>
            <a:xfrm>
              <a:off x="3748558" y="2231849"/>
              <a:ext cx="556875" cy="540000"/>
            </a:xfrm>
            <a:prstGeom prst="rect">
              <a:avLst/>
            </a:prstGeom>
            <a:noFill/>
            <a:ln>
              <a:noFill/>
            </a:ln>
          </p:spPr>
        </p:pic>
        <p:sp>
          <p:nvSpPr>
            <p:cNvPr id="1081" name="Google Shape;1081;p20"/>
            <p:cNvSpPr txBox="1"/>
            <p:nvPr/>
          </p:nvSpPr>
          <p:spPr>
            <a:xfrm>
              <a:off x="5003147" y="3938467"/>
              <a:ext cx="1985182" cy="1065071"/>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404040"/>
                </a:buClr>
                <a:buSzPts val="1050"/>
                <a:buFont typeface="Arial"/>
                <a:buNone/>
              </a:pPr>
              <a:r>
                <a:rPr b="1" i="0" lang="hu-HU" sz="1050" u="none" cap="none" strike="noStrike">
                  <a:solidFill>
                    <a:srgbClr val="404040"/>
                  </a:solidFill>
                  <a:latin typeface="Trebuchet MS"/>
                  <a:ea typeface="Trebuchet MS"/>
                  <a:cs typeface="Trebuchet MS"/>
                  <a:sym typeface="Trebuchet MS"/>
                </a:rPr>
                <a:t>Az első számú </a:t>
              </a:r>
              <a:endParaRPr/>
            </a:p>
            <a:p>
              <a:pPr indent="0" lvl="0" marL="0" marR="0" rtl="0" algn="ctr">
                <a:lnSpc>
                  <a:spcPct val="100000"/>
                </a:lnSpc>
                <a:spcBef>
                  <a:spcPts val="0"/>
                </a:spcBef>
                <a:spcAft>
                  <a:spcPts val="0"/>
                </a:spcAft>
                <a:buClr>
                  <a:srgbClr val="404040"/>
                </a:buClr>
                <a:buSzPts val="1050"/>
                <a:buFont typeface="Arial"/>
                <a:buNone/>
              </a:pPr>
              <a:r>
                <a:rPr b="1" i="0" lang="hu-HU" sz="1050" u="none" cap="none" strike="noStrike">
                  <a:solidFill>
                    <a:srgbClr val="404040"/>
                  </a:solidFill>
                  <a:latin typeface="Trebuchet MS"/>
                  <a:ea typeface="Trebuchet MS"/>
                  <a:cs typeface="Trebuchet MS"/>
                  <a:sym typeface="Trebuchet MS"/>
                </a:rPr>
                <a:t>Pénzügyi tanácsadó 2023-ban</a:t>
              </a:r>
              <a:endParaRPr b="0" i="0" sz="1050" u="none" cap="none" strike="noStrike">
                <a:solidFill>
                  <a:srgbClr val="404040"/>
                </a:solidFill>
                <a:latin typeface="Trebuchet MS"/>
                <a:ea typeface="Trebuchet MS"/>
                <a:cs typeface="Trebuchet MS"/>
                <a:sym typeface="Trebuchet MS"/>
              </a:endParaRPr>
            </a:p>
            <a:p>
              <a:pPr indent="0" lvl="0" marL="0" marR="0" rtl="0" algn="ctr">
                <a:lnSpc>
                  <a:spcPct val="100000"/>
                </a:lnSpc>
                <a:spcBef>
                  <a:spcPts val="0"/>
                </a:spcBef>
                <a:spcAft>
                  <a:spcPts val="0"/>
                </a:spcAft>
                <a:buClr>
                  <a:schemeClr val="dk2"/>
                </a:buClr>
                <a:buSzPts val="1000"/>
                <a:buFont typeface="Arial"/>
                <a:buNone/>
              </a:pPr>
              <a:r>
                <a:t/>
              </a:r>
              <a:endParaRPr b="1" i="0" sz="1000" u="none" cap="none" strike="noStrike">
                <a:solidFill>
                  <a:srgbClr val="40404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404040"/>
                </a:buClr>
                <a:buSzPts val="1000"/>
                <a:buFont typeface="Arial"/>
                <a:buNone/>
              </a:pPr>
              <a:r>
                <a:rPr b="0" i="0" lang="hu-HU" sz="1000" u="none" cap="none" strike="noStrike">
                  <a:solidFill>
                    <a:srgbClr val="404040"/>
                  </a:solidFill>
                  <a:latin typeface="Trebuchet MS"/>
                  <a:ea typeface="Trebuchet MS"/>
                  <a:cs typeface="Trebuchet MS"/>
                  <a:sym typeface="Trebuchet MS"/>
                </a:rPr>
                <a:t>Factset, Q4-2023</a:t>
              </a:r>
              <a:endParaRPr/>
            </a:p>
          </p:txBody>
        </p:sp>
        <p:sp>
          <p:nvSpPr>
            <p:cNvPr id="1082" name="Google Shape;1082;p20"/>
            <p:cNvSpPr txBox="1"/>
            <p:nvPr/>
          </p:nvSpPr>
          <p:spPr>
            <a:xfrm>
              <a:off x="7014605" y="2983972"/>
              <a:ext cx="2207637" cy="84792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404040"/>
                </a:buClr>
                <a:buSzPts val="1050"/>
                <a:buFont typeface="Arial"/>
                <a:buNone/>
              </a:pPr>
              <a:r>
                <a:rPr b="1" i="0" lang="hu-HU" sz="1050" u="none" cap="none" strike="noStrike">
                  <a:solidFill>
                    <a:srgbClr val="404040"/>
                  </a:solidFill>
                  <a:latin typeface="Trebuchet MS"/>
                  <a:ea typeface="Trebuchet MS"/>
                  <a:cs typeface="Trebuchet MS"/>
                  <a:sym typeface="Trebuchet MS"/>
                </a:rPr>
                <a:t>A 2. legnagyobb </a:t>
              </a:r>
              <a:endParaRPr/>
            </a:p>
            <a:p>
              <a:pPr indent="0" lvl="0" marL="0" marR="0" rtl="0" algn="ctr">
                <a:lnSpc>
                  <a:spcPct val="100000"/>
                </a:lnSpc>
                <a:spcBef>
                  <a:spcPts val="0"/>
                </a:spcBef>
                <a:spcAft>
                  <a:spcPts val="0"/>
                </a:spcAft>
                <a:buClr>
                  <a:srgbClr val="404040"/>
                </a:buClr>
                <a:buSzPts val="1050"/>
                <a:buFont typeface="Arial"/>
                <a:buNone/>
              </a:pPr>
              <a:r>
                <a:rPr b="1" i="0" lang="hu-HU" sz="1050" u="none" cap="none" strike="noStrike">
                  <a:solidFill>
                    <a:srgbClr val="404040"/>
                  </a:solidFill>
                  <a:latin typeface="Trebuchet MS"/>
                  <a:ea typeface="Trebuchet MS"/>
                  <a:cs typeface="Trebuchet MS"/>
                  <a:sym typeface="Trebuchet MS"/>
                </a:rPr>
                <a:t>Due Diligence szolgáltató</a:t>
              </a:r>
              <a:endParaRPr b="0" i="0" sz="1050" u="none" cap="none" strike="noStrike">
                <a:solidFill>
                  <a:srgbClr val="404040"/>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404040"/>
                </a:buClr>
                <a:buSzPts val="1000"/>
                <a:buFont typeface="Arial"/>
                <a:buNone/>
              </a:pPr>
              <a:r>
                <a:rPr b="1" i="0" lang="hu-HU" sz="1000" u="none" cap="none" strike="noStrike">
                  <a:solidFill>
                    <a:srgbClr val="404040"/>
                  </a:solidFill>
                  <a:latin typeface="Trebuchet MS"/>
                  <a:ea typeface="Trebuchet MS"/>
                  <a:cs typeface="Trebuchet MS"/>
                  <a:sym typeface="Trebuchet MS"/>
                </a:rPr>
                <a:t> </a:t>
              </a:r>
              <a:br>
                <a:rPr b="0" i="0" lang="hu-HU" sz="1000" u="none" cap="none" strike="noStrike">
                  <a:solidFill>
                    <a:srgbClr val="ED1A3B"/>
                  </a:solidFill>
                  <a:latin typeface="Trebuchet MS"/>
                  <a:ea typeface="Trebuchet MS"/>
                  <a:cs typeface="Trebuchet MS"/>
                  <a:sym typeface="Trebuchet MS"/>
                </a:rPr>
              </a:br>
              <a:r>
                <a:rPr b="0" i="0" lang="hu-HU" sz="1000" u="none" cap="none" strike="noStrike">
                  <a:solidFill>
                    <a:srgbClr val="404040"/>
                  </a:solidFill>
                  <a:latin typeface="Trebuchet MS"/>
                  <a:ea typeface="Trebuchet MS"/>
                  <a:cs typeface="Trebuchet MS"/>
                  <a:sym typeface="Trebuchet MS"/>
                </a:rPr>
                <a:t>Mergermarket, 2023</a:t>
              </a:r>
              <a:endParaRPr b="0" i="0" sz="1000" u="none" cap="none" strike="noStrike">
                <a:solidFill>
                  <a:srgbClr val="404040"/>
                </a:solidFill>
                <a:latin typeface="Trebuchet MS"/>
                <a:ea typeface="Trebuchet MS"/>
                <a:cs typeface="Trebuchet MS"/>
                <a:sym typeface="Trebuchet MS"/>
              </a:endParaRPr>
            </a:p>
          </p:txBody>
        </p:sp>
        <p:pic>
          <p:nvPicPr>
            <p:cNvPr id="1083" name="Google Shape;1083;p20"/>
            <p:cNvPicPr preferRelativeResize="0"/>
            <p:nvPr/>
          </p:nvPicPr>
          <p:blipFill rotWithShape="1">
            <a:blip r:embed="rId6">
              <a:alphaModFix/>
            </a:blip>
            <a:srcRect b="0" l="0" r="0" t="0"/>
            <a:stretch/>
          </p:blipFill>
          <p:spPr>
            <a:xfrm>
              <a:off x="7938020" y="2240848"/>
              <a:ext cx="333528" cy="540000"/>
            </a:xfrm>
            <a:prstGeom prst="rect">
              <a:avLst/>
            </a:prstGeom>
            <a:noFill/>
            <a:ln>
              <a:noFill/>
            </a:ln>
          </p:spPr>
        </p:pic>
      </p:grpSp>
      <p:sp>
        <p:nvSpPr>
          <p:cNvPr id="1084" name="Google Shape;1084;p20"/>
          <p:cNvSpPr txBox="1"/>
          <p:nvPr/>
        </p:nvSpPr>
        <p:spPr>
          <a:xfrm>
            <a:off x="3390910" y="4645023"/>
            <a:ext cx="2531400" cy="117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14"/>
              <a:buFont typeface="Trebuchet MS"/>
              <a:buNone/>
            </a:pPr>
            <a:r>
              <a:rPr b="1" i="0" lang="hu-HU" sz="2414" u="none" cap="none" strike="noStrike">
                <a:solidFill>
                  <a:srgbClr val="FFFFFF"/>
                </a:solidFill>
                <a:latin typeface="Trebuchet MS"/>
                <a:ea typeface="Trebuchet MS"/>
                <a:cs typeface="Trebuchet MS"/>
                <a:sym typeface="Trebuchet MS"/>
              </a:rPr>
              <a:t>120</a:t>
            </a:r>
            <a:endParaRPr b="1" i="0" sz="1800" u="none" cap="none" strike="noStrike">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953"/>
              <a:buFont typeface="Trebuchet MS"/>
              <a:buNone/>
            </a:pPr>
            <a:r>
              <a:rPr b="1" i="0" lang="hu-HU" sz="953" u="none" cap="none" strike="noStrike">
                <a:solidFill>
                  <a:srgbClr val="FFFFFF"/>
                </a:solidFill>
                <a:latin typeface="Trebuchet MS"/>
                <a:ea typeface="Trebuchet MS"/>
                <a:cs typeface="Trebuchet MS"/>
                <a:sym typeface="Trebuchet MS"/>
              </a:rPr>
              <a:t>országban áll rendelkezésre az ügyfelei számára Vállalati pénzügyek területén </a:t>
            </a:r>
            <a:endParaRPr b="1" i="0" sz="1800" u="none" cap="none" strike="noStrike">
              <a:solidFill>
                <a:srgbClr val="FFFFFF"/>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21"/>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ADADAD"/>
              </a:buClr>
              <a:buSzPts val="800"/>
              <a:buFont typeface="Trebuchet MS"/>
              <a:buNone/>
            </a:pPr>
            <a:fld id="{00000000-1234-1234-1234-123412341234}" type="slidenum">
              <a:rPr b="0" i="0" lang="hu-HU" sz="800" u="none" cap="none" strike="noStrike">
                <a:solidFill>
                  <a:srgbClr val="ADADAD"/>
                </a:solidFill>
                <a:latin typeface="Trebuchet MS"/>
                <a:ea typeface="Trebuchet MS"/>
                <a:cs typeface="Trebuchet MS"/>
                <a:sym typeface="Trebuchet MS"/>
              </a:rPr>
              <a:t>‹#›</a:t>
            </a:fld>
            <a:endParaRPr b="0" i="0" sz="800" u="none" cap="none" strike="noStrike">
              <a:solidFill>
                <a:srgbClr val="ADADAD"/>
              </a:solidFill>
              <a:latin typeface="Trebuchet MS"/>
              <a:ea typeface="Trebuchet MS"/>
              <a:cs typeface="Trebuchet MS"/>
              <a:sym typeface="Trebuchet MS"/>
            </a:endParaRPr>
          </a:p>
        </p:txBody>
      </p:sp>
      <p:sp>
        <p:nvSpPr>
          <p:cNvPr id="1090" name="Google Shape;1090;p21"/>
          <p:cNvSpPr txBox="1"/>
          <p:nvPr>
            <p:ph type="title"/>
          </p:nvPr>
        </p:nvSpPr>
        <p:spPr>
          <a:xfrm>
            <a:off x="485776" y="593724"/>
            <a:ext cx="6219824" cy="353174"/>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ED1A3B"/>
              </a:buClr>
              <a:buSzPts val="2550"/>
              <a:buFont typeface="Trebuchet MS"/>
              <a:buNone/>
            </a:pPr>
            <a:r>
              <a:rPr lang="hu-HU" sz="2550">
                <a:latin typeface="Trebuchet MS"/>
                <a:ea typeface="Trebuchet MS"/>
                <a:cs typeface="Trebuchet MS"/>
                <a:sym typeface="Trebuchet MS"/>
              </a:rPr>
              <a:t>BDO Corporate Finance Magyarország</a:t>
            </a:r>
            <a:endParaRPr/>
          </a:p>
        </p:txBody>
      </p:sp>
      <p:sp>
        <p:nvSpPr>
          <p:cNvPr id="1091" name="Google Shape;1091;p21"/>
          <p:cNvSpPr txBox="1"/>
          <p:nvPr>
            <p:ph idx="2" type="body"/>
          </p:nvPr>
        </p:nvSpPr>
        <p:spPr>
          <a:xfrm>
            <a:off x="485775" y="1076325"/>
            <a:ext cx="5429249" cy="5050875"/>
          </a:xfrm>
          <a:prstGeom prst="rect">
            <a:avLst/>
          </a:prstGeom>
          <a:noFill/>
          <a:ln>
            <a:noFill/>
          </a:ln>
        </p:spPr>
        <p:txBody>
          <a:bodyPr anchorCtr="0" anchor="t" bIns="45700" lIns="91425" spcFirstLastPara="1" rIns="91425" wrap="square" tIns="45700">
            <a:noAutofit/>
          </a:bodyPr>
          <a:lstStyle/>
          <a:p>
            <a:pPr indent="-118110" lvl="0" marL="171450" rtl="0" algn="just">
              <a:lnSpc>
                <a:spcPct val="100000"/>
              </a:lnSpc>
              <a:spcBef>
                <a:spcPts val="0"/>
              </a:spcBef>
              <a:spcAft>
                <a:spcPts val="0"/>
              </a:spcAft>
              <a:buSzPts val="840"/>
              <a:buNone/>
            </a:pPr>
            <a:r>
              <a:t/>
            </a:r>
            <a:endParaRPr/>
          </a:p>
          <a:p>
            <a:pPr indent="-118110" lvl="0" marL="171450" rtl="0" algn="just">
              <a:lnSpc>
                <a:spcPct val="100000"/>
              </a:lnSpc>
              <a:spcBef>
                <a:spcPts val="300"/>
              </a:spcBef>
              <a:spcAft>
                <a:spcPts val="0"/>
              </a:spcAft>
              <a:buSzPts val="840"/>
              <a:buNone/>
            </a:pPr>
            <a:r>
              <a:t/>
            </a:r>
            <a:endParaRPr/>
          </a:p>
          <a:p>
            <a:pPr indent="-118110" lvl="0" marL="171450" rtl="0" algn="just">
              <a:lnSpc>
                <a:spcPct val="100000"/>
              </a:lnSpc>
              <a:spcBef>
                <a:spcPts val="300"/>
              </a:spcBef>
              <a:spcAft>
                <a:spcPts val="0"/>
              </a:spcAft>
              <a:buSzPts val="840"/>
              <a:buNone/>
            </a:pPr>
            <a:r>
              <a:t/>
            </a:r>
            <a:endParaRPr/>
          </a:p>
          <a:p>
            <a:pPr indent="0" lvl="0" marL="0" rtl="0" algn="just">
              <a:lnSpc>
                <a:spcPct val="100000"/>
              </a:lnSpc>
              <a:spcBef>
                <a:spcPts val="300"/>
              </a:spcBef>
              <a:spcAft>
                <a:spcPts val="0"/>
              </a:spcAft>
              <a:buSzPts val="840"/>
              <a:buNone/>
            </a:pPr>
            <a:r>
              <a:t/>
            </a:r>
            <a:endParaRPr/>
          </a:p>
          <a:p>
            <a:pPr indent="-182245" lvl="4" marL="182245" rtl="0" algn="just">
              <a:lnSpc>
                <a:spcPct val="100000"/>
              </a:lnSpc>
              <a:spcBef>
                <a:spcPts val="300"/>
              </a:spcBef>
              <a:spcAft>
                <a:spcPts val="0"/>
              </a:spcAft>
              <a:buClr>
                <a:srgbClr val="333333"/>
              </a:buClr>
              <a:buSzPts val="1200"/>
              <a:buChar char="•"/>
            </a:pPr>
            <a:r>
              <a:rPr lang="hu-HU" sz="1200">
                <a:latin typeface="Trebuchet MS"/>
                <a:ea typeface="Trebuchet MS"/>
                <a:cs typeface="Trebuchet MS"/>
                <a:sym typeface="Trebuchet MS"/>
              </a:rPr>
              <a:t>A </a:t>
            </a:r>
            <a:r>
              <a:rPr b="1" lang="hu-HU" sz="1200">
                <a:solidFill>
                  <a:srgbClr val="333333"/>
                </a:solidFill>
                <a:latin typeface="Trebuchet MS"/>
                <a:ea typeface="Trebuchet MS"/>
                <a:cs typeface="Trebuchet MS"/>
                <a:sym typeface="Trebuchet MS"/>
              </a:rPr>
              <a:t>BDO Corporate Finance</a:t>
            </a:r>
            <a:r>
              <a:rPr b="1" lang="hu-HU">
                <a:solidFill>
                  <a:srgbClr val="333333"/>
                </a:solidFill>
                <a:latin typeface="Trebuchet MS"/>
                <a:ea typeface="Trebuchet MS"/>
                <a:cs typeface="Trebuchet MS"/>
                <a:sym typeface="Trebuchet MS"/>
              </a:rPr>
              <a:t> Hungary</a:t>
            </a:r>
            <a:r>
              <a:rPr b="1" lang="hu-HU" sz="1200">
                <a:solidFill>
                  <a:srgbClr val="333333"/>
                </a:solidFill>
                <a:latin typeface="Trebuchet MS"/>
                <a:ea typeface="Trebuchet MS"/>
                <a:cs typeface="Trebuchet MS"/>
                <a:sym typeface="Trebuchet MS"/>
              </a:rPr>
              <a:t>, azaz a BDO Magyarország Pénzügyi Tanácsadó Zrt</a:t>
            </a:r>
            <a:r>
              <a:rPr b="1" lang="hu-HU">
                <a:solidFill>
                  <a:srgbClr val="333333"/>
                </a:solidFill>
                <a:latin typeface="Trebuchet MS"/>
                <a:ea typeface="Trebuchet MS"/>
                <a:cs typeface="Trebuchet MS"/>
                <a:sym typeface="Trebuchet MS"/>
              </a:rPr>
              <a:t>.</a:t>
            </a:r>
            <a:r>
              <a:rPr lang="hu-HU" sz="1200">
                <a:solidFill>
                  <a:srgbClr val="333333"/>
                </a:solidFill>
                <a:latin typeface="Trebuchet MS"/>
                <a:ea typeface="Trebuchet MS"/>
                <a:cs typeface="Trebuchet MS"/>
                <a:sym typeface="Trebuchet MS"/>
              </a:rPr>
              <a:t> hazánk legnagyobb magyar tulajdonban lévő pénzügyi tanácsadó vállalata, </a:t>
            </a:r>
            <a:r>
              <a:rPr lang="hu-HU">
                <a:solidFill>
                  <a:srgbClr val="333333"/>
                </a:solidFill>
                <a:latin typeface="Trebuchet MS"/>
                <a:ea typeface="Trebuchet MS"/>
                <a:cs typeface="Trebuchet MS"/>
                <a:sym typeface="Trebuchet MS"/>
              </a:rPr>
              <a:t>amelyet folyamatos,</a:t>
            </a:r>
            <a:r>
              <a:rPr lang="hu-HU" sz="1200">
                <a:solidFill>
                  <a:srgbClr val="333333"/>
                </a:solidFill>
                <a:latin typeface="Trebuchet MS"/>
                <a:ea typeface="Trebuchet MS"/>
                <a:cs typeface="Trebuchet MS"/>
                <a:sym typeface="Trebuchet MS"/>
              </a:rPr>
              <a:t> </a:t>
            </a:r>
            <a:r>
              <a:rPr lang="hu-HU">
                <a:solidFill>
                  <a:srgbClr val="333333"/>
                </a:solidFill>
                <a:latin typeface="Trebuchet MS"/>
                <a:ea typeface="Trebuchet MS"/>
                <a:cs typeface="Trebuchet MS"/>
                <a:sym typeface="Trebuchet MS"/>
              </a:rPr>
              <a:t>dinamikus</a:t>
            </a:r>
            <a:r>
              <a:rPr lang="hu-HU" sz="1200">
                <a:solidFill>
                  <a:srgbClr val="333333"/>
                </a:solidFill>
                <a:latin typeface="Trebuchet MS"/>
                <a:ea typeface="Trebuchet MS"/>
                <a:cs typeface="Trebuchet MS"/>
                <a:sym typeface="Trebuchet MS"/>
              </a:rPr>
              <a:t> </a:t>
            </a:r>
            <a:r>
              <a:rPr lang="hu-HU">
                <a:solidFill>
                  <a:srgbClr val="333333"/>
                </a:solidFill>
                <a:latin typeface="Trebuchet MS"/>
                <a:ea typeface="Trebuchet MS"/>
                <a:cs typeface="Trebuchet MS"/>
                <a:sym typeface="Trebuchet MS"/>
              </a:rPr>
              <a:t>fejlődés</a:t>
            </a:r>
            <a:r>
              <a:rPr lang="hu-HU" sz="1200">
                <a:solidFill>
                  <a:srgbClr val="333333"/>
                </a:solidFill>
                <a:latin typeface="Trebuchet MS"/>
                <a:ea typeface="Trebuchet MS"/>
                <a:cs typeface="Trebuchet MS"/>
                <a:sym typeface="Trebuchet MS"/>
              </a:rPr>
              <a:t> </a:t>
            </a:r>
            <a:r>
              <a:rPr lang="hu-HU">
                <a:solidFill>
                  <a:srgbClr val="333333"/>
                </a:solidFill>
                <a:latin typeface="Trebuchet MS"/>
                <a:ea typeface="Trebuchet MS"/>
                <a:cs typeface="Trebuchet MS"/>
                <a:sym typeface="Trebuchet MS"/>
              </a:rPr>
              <a:t>jellemez</a:t>
            </a:r>
            <a:r>
              <a:rPr lang="hu-HU" sz="1200">
                <a:solidFill>
                  <a:srgbClr val="333333"/>
                </a:solidFill>
                <a:latin typeface="Trebuchet MS"/>
                <a:ea typeface="Trebuchet MS"/>
                <a:cs typeface="Trebuchet MS"/>
                <a:sym typeface="Trebuchet MS"/>
              </a:rPr>
              <a:t>.</a:t>
            </a:r>
            <a:r>
              <a:rPr lang="hu-HU">
                <a:solidFill>
                  <a:srgbClr val="333333"/>
                </a:solidFill>
                <a:latin typeface="Trebuchet MS"/>
                <a:ea typeface="Trebuchet MS"/>
                <a:cs typeface="Trebuchet MS"/>
                <a:sym typeface="Trebuchet MS"/>
              </a:rPr>
              <a:t> </a:t>
            </a:r>
            <a:endParaRPr sz="1200">
              <a:solidFill>
                <a:srgbClr val="333333"/>
              </a:solidFill>
            </a:endParaRPr>
          </a:p>
          <a:p>
            <a:pPr indent="-106045" lvl="4" marL="182245" rtl="0" algn="just">
              <a:lnSpc>
                <a:spcPct val="100000"/>
              </a:lnSpc>
              <a:spcBef>
                <a:spcPts val="300"/>
              </a:spcBef>
              <a:spcAft>
                <a:spcPts val="0"/>
              </a:spcAft>
              <a:buClr>
                <a:srgbClr val="333333"/>
              </a:buClr>
              <a:buSzPts val="1200"/>
              <a:buNone/>
            </a:pPr>
            <a:r>
              <a:t/>
            </a:r>
            <a:endParaRPr sz="1200">
              <a:solidFill>
                <a:srgbClr val="333333"/>
              </a:solidFill>
            </a:endParaRPr>
          </a:p>
          <a:p>
            <a:pPr indent="-182245" lvl="4" marL="182245" rtl="0" algn="just">
              <a:lnSpc>
                <a:spcPct val="100000"/>
              </a:lnSpc>
              <a:spcBef>
                <a:spcPts val="300"/>
              </a:spcBef>
              <a:spcAft>
                <a:spcPts val="0"/>
              </a:spcAft>
              <a:buClr>
                <a:srgbClr val="333333"/>
              </a:buClr>
              <a:buSzPts val="1200"/>
              <a:buChar char="•"/>
            </a:pPr>
            <a:r>
              <a:rPr lang="hu-HU" sz="1200">
                <a:solidFill>
                  <a:srgbClr val="333333"/>
                </a:solidFill>
                <a:latin typeface="Trebuchet MS"/>
                <a:ea typeface="Trebuchet MS"/>
                <a:cs typeface="Trebuchet MS"/>
                <a:sym typeface="Trebuchet MS"/>
              </a:rPr>
              <a:t>A BDO Corporate Finance</a:t>
            </a:r>
            <a:r>
              <a:rPr lang="hu-HU">
                <a:solidFill>
                  <a:srgbClr val="333333"/>
                </a:solidFill>
                <a:latin typeface="Trebuchet MS"/>
                <a:ea typeface="Trebuchet MS"/>
                <a:cs typeface="Trebuchet MS"/>
                <a:sym typeface="Trebuchet MS"/>
              </a:rPr>
              <a:t> Hungary a</a:t>
            </a:r>
            <a:r>
              <a:rPr lang="hu-HU" sz="1200">
                <a:solidFill>
                  <a:srgbClr val="333333"/>
                </a:solidFill>
                <a:latin typeface="Trebuchet MS"/>
                <a:ea typeface="Trebuchet MS"/>
                <a:cs typeface="Trebuchet MS"/>
                <a:sym typeface="Trebuchet MS"/>
              </a:rPr>
              <a:t> hazai és nemzetközi vállalati akvizíciók </a:t>
            </a:r>
            <a:r>
              <a:rPr lang="hu-HU">
                <a:solidFill>
                  <a:srgbClr val="333333"/>
                </a:solidFill>
                <a:latin typeface="Trebuchet MS"/>
                <a:ea typeface="Trebuchet MS"/>
                <a:cs typeface="Trebuchet MS"/>
                <a:sym typeface="Trebuchet MS"/>
              </a:rPr>
              <a:t>teljeskörű</a:t>
            </a:r>
            <a:r>
              <a:rPr lang="hu-HU" sz="1200">
                <a:solidFill>
                  <a:srgbClr val="333333"/>
                </a:solidFill>
                <a:latin typeface="Trebuchet MS"/>
                <a:ea typeface="Trebuchet MS"/>
                <a:cs typeface="Trebuchet MS"/>
                <a:sym typeface="Trebuchet MS"/>
              </a:rPr>
              <a:t> lebonyolításával, M&amp;A tanácsadással, vállalatértékeléssel, átvilágítással, tőkebevonással, finanszírozásszervezéssel és befektetés elemzéssel foglalkozik.</a:t>
            </a:r>
            <a:r>
              <a:rPr lang="hu-HU">
                <a:solidFill>
                  <a:srgbClr val="333333"/>
                </a:solidFill>
                <a:latin typeface="Trebuchet MS"/>
                <a:ea typeface="Trebuchet MS"/>
                <a:cs typeface="Trebuchet MS"/>
                <a:sym typeface="Trebuchet MS"/>
              </a:rPr>
              <a:t> </a:t>
            </a:r>
            <a:endParaRPr sz="1200">
              <a:solidFill>
                <a:srgbClr val="333333"/>
              </a:solidFill>
            </a:endParaRPr>
          </a:p>
          <a:p>
            <a:pPr indent="-106045" lvl="4" marL="182245" rtl="0" algn="just">
              <a:lnSpc>
                <a:spcPct val="100000"/>
              </a:lnSpc>
              <a:spcBef>
                <a:spcPts val="300"/>
              </a:spcBef>
              <a:spcAft>
                <a:spcPts val="0"/>
              </a:spcAft>
              <a:buClr>
                <a:srgbClr val="333333"/>
              </a:buClr>
              <a:buSzPts val="1200"/>
              <a:buNone/>
            </a:pPr>
            <a:r>
              <a:t/>
            </a:r>
            <a:endParaRPr sz="1200">
              <a:solidFill>
                <a:srgbClr val="333333"/>
              </a:solidFill>
            </a:endParaRPr>
          </a:p>
          <a:p>
            <a:pPr indent="-182245" lvl="4" marL="182245" rtl="0" algn="just">
              <a:lnSpc>
                <a:spcPct val="100000"/>
              </a:lnSpc>
              <a:spcBef>
                <a:spcPts val="300"/>
              </a:spcBef>
              <a:spcAft>
                <a:spcPts val="0"/>
              </a:spcAft>
              <a:buClr>
                <a:srgbClr val="333333"/>
              </a:buClr>
              <a:buSzPts val="1200"/>
              <a:buChar char="•"/>
            </a:pPr>
            <a:r>
              <a:rPr lang="hu-HU" sz="1200">
                <a:solidFill>
                  <a:srgbClr val="333333"/>
                </a:solidFill>
                <a:latin typeface="Trebuchet MS"/>
                <a:ea typeface="Trebuchet MS"/>
                <a:cs typeface="Trebuchet MS"/>
                <a:sym typeface="Trebuchet MS"/>
              </a:rPr>
              <a:t>Ügyfeleink között nagyvállalatok, intézmények, tőkealapok és kis-és középvállalatok </a:t>
            </a:r>
            <a:r>
              <a:rPr lang="hu-HU" sz="1200">
                <a:latin typeface="Trebuchet MS"/>
                <a:ea typeface="Trebuchet MS"/>
                <a:cs typeface="Trebuchet MS"/>
                <a:sym typeface="Trebuchet MS"/>
              </a:rPr>
              <a:t>is találhatók, akikkel az elmúlt évek alatt számos sikeres projektet zárhattunk le.</a:t>
            </a:r>
            <a:endParaRPr/>
          </a:p>
          <a:p>
            <a:pPr indent="-106045" lvl="4" marL="182245" rtl="0" algn="just">
              <a:lnSpc>
                <a:spcPct val="100000"/>
              </a:lnSpc>
              <a:spcBef>
                <a:spcPts val="300"/>
              </a:spcBef>
              <a:spcAft>
                <a:spcPts val="0"/>
              </a:spcAft>
              <a:buClr>
                <a:srgbClr val="333333"/>
              </a:buClr>
              <a:buSzPts val="1200"/>
              <a:buNone/>
            </a:pPr>
            <a:r>
              <a:t/>
            </a:r>
            <a:endParaRPr sz="1200"/>
          </a:p>
          <a:p>
            <a:pPr indent="-182245" lvl="4" marL="182245" rtl="0" algn="just">
              <a:lnSpc>
                <a:spcPct val="100000"/>
              </a:lnSpc>
              <a:spcBef>
                <a:spcPts val="300"/>
              </a:spcBef>
              <a:spcAft>
                <a:spcPts val="0"/>
              </a:spcAft>
              <a:buClr>
                <a:srgbClr val="333333"/>
              </a:buClr>
              <a:buSzPts val="1200"/>
              <a:buChar char="•"/>
            </a:pPr>
            <a:r>
              <a:rPr lang="hu-HU" sz="1200">
                <a:latin typeface="Trebuchet MS"/>
                <a:ea typeface="Trebuchet MS"/>
                <a:cs typeface="Trebuchet MS"/>
                <a:sym typeface="Trebuchet MS"/>
              </a:rPr>
              <a:t>A BDO szakemberei segítenek Önnek a </a:t>
            </a:r>
            <a:r>
              <a:rPr lang="hu-HU">
                <a:latin typeface="Trebuchet MS"/>
                <a:ea typeface="Trebuchet MS"/>
                <a:cs typeface="Trebuchet MS"/>
                <a:sym typeface="Trebuchet MS"/>
              </a:rPr>
              <a:t>megfelelő</a:t>
            </a:r>
            <a:r>
              <a:rPr lang="hu-HU" sz="1200">
                <a:latin typeface="Trebuchet MS"/>
                <a:ea typeface="Trebuchet MS"/>
                <a:cs typeface="Trebuchet MS"/>
                <a:sym typeface="Trebuchet MS"/>
              </a:rPr>
              <a:t> befektetések és </a:t>
            </a:r>
            <a:r>
              <a:rPr lang="hu-HU">
                <a:latin typeface="Trebuchet MS"/>
                <a:ea typeface="Trebuchet MS"/>
                <a:cs typeface="Trebuchet MS"/>
                <a:sym typeface="Trebuchet MS"/>
              </a:rPr>
              <a:t>tranzakciós partnerek</a:t>
            </a:r>
            <a:r>
              <a:rPr lang="hu-HU" sz="1200">
                <a:latin typeface="Trebuchet MS"/>
                <a:ea typeface="Trebuchet MS"/>
                <a:cs typeface="Trebuchet MS"/>
                <a:sym typeface="Trebuchet MS"/>
              </a:rPr>
              <a:t> megtalálásában, a tárgyalások lebonyolításában, az értékelési </a:t>
            </a:r>
            <a:r>
              <a:rPr lang="hu-HU">
                <a:latin typeface="Trebuchet MS"/>
                <a:ea typeface="Trebuchet MS"/>
                <a:cs typeface="Trebuchet MS"/>
                <a:sym typeface="Trebuchet MS"/>
              </a:rPr>
              <a:t>folyamatban</a:t>
            </a:r>
            <a:r>
              <a:rPr lang="hu-HU" sz="1200">
                <a:latin typeface="Trebuchet MS"/>
                <a:ea typeface="Trebuchet MS"/>
                <a:cs typeface="Trebuchet MS"/>
                <a:sym typeface="Trebuchet MS"/>
              </a:rPr>
              <a:t> és egyéb corporate finance </a:t>
            </a:r>
            <a:r>
              <a:rPr lang="hu-HU">
                <a:latin typeface="Trebuchet MS"/>
                <a:ea typeface="Trebuchet MS"/>
                <a:cs typeface="Trebuchet MS"/>
                <a:sym typeface="Trebuchet MS"/>
              </a:rPr>
              <a:t>szolgáltatáshoz kötődő feladat ellátásában</a:t>
            </a:r>
            <a:r>
              <a:rPr lang="hu-HU" sz="1200">
                <a:latin typeface="Trebuchet MS"/>
                <a:ea typeface="Trebuchet MS"/>
                <a:cs typeface="Trebuchet MS"/>
                <a:sym typeface="Trebuchet MS"/>
              </a:rPr>
              <a:t>. Munkánk során fontos az átláthatóság és a bizalom. Minden ügyfelünk számára </a:t>
            </a:r>
            <a:r>
              <a:rPr lang="hu-HU">
                <a:latin typeface="Trebuchet MS"/>
                <a:ea typeface="Trebuchet MS"/>
                <a:cs typeface="Trebuchet MS"/>
                <a:sym typeface="Trebuchet MS"/>
              </a:rPr>
              <a:t>személyreszabott</a:t>
            </a:r>
            <a:r>
              <a:rPr lang="hu-HU" sz="1200">
                <a:latin typeface="Trebuchet MS"/>
                <a:ea typeface="Trebuchet MS"/>
                <a:cs typeface="Trebuchet MS"/>
                <a:sym typeface="Trebuchet MS"/>
              </a:rPr>
              <a:t> megoldásokat kínálunk.</a:t>
            </a:r>
            <a:endParaRPr/>
          </a:p>
          <a:p>
            <a:pPr indent="-118110" lvl="0" marL="171450" rtl="0" algn="l">
              <a:lnSpc>
                <a:spcPct val="100000"/>
              </a:lnSpc>
              <a:spcBef>
                <a:spcPts val="300"/>
              </a:spcBef>
              <a:spcAft>
                <a:spcPts val="0"/>
              </a:spcAft>
              <a:buClr>
                <a:schemeClr val="accent1"/>
              </a:buClr>
              <a:buSzPts val="840"/>
              <a:buFont typeface="Noto Sans Symbols"/>
              <a:buNone/>
            </a:pPr>
            <a:r>
              <a:t/>
            </a:r>
            <a:endParaRPr/>
          </a:p>
        </p:txBody>
      </p:sp>
      <p:grpSp>
        <p:nvGrpSpPr>
          <p:cNvPr id="1092" name="Google Shape;1092;p21"/>
          <p:cNvGrpSpPr/>
          <p:nvPr/>
        </p:nvGrpSpPr>
        <p:grpSpPr>
          <a:xfrm>
            <a:off x="7209574" y="2079039"/>
            <a:ext cx="3811187" cy="3850588"/>
            <a:chOff x="608413" y="3737827"/>
            <a:chExt cx="3024662" cy="3120173"/>
          </a:xfrm>
        </p:grpSpPr>
        <p:cxnSp>
          <p:nvCxnSpPr>
            <p:cNvPr id="1093" name="Google Shape;1093;p21"/>
            <p:cNvCxnSpPr/>
            <p:nvPr/>
          </p:nvCxnSpPr>
          <p:spPr>
            <a:xfrm>
              <a:off x="1512000" y="4579925"/>
              <a:ext cx="1905900" cy="0"/>
            </a:xfrm>
            <a:prstGeom prst="straightConnector1">
              <a:avLst/>
            </a:prstGeom>
            <a:noFill/>
            <a:ln cap="flat" cmpd="sng" w="9525">
              <a:solidFill>
                <a:schemeClr val="accent1"/>
              </a:solidFill>
              <a:prstDash val="solid"/>
              <a:round/>
              <a:headEnd len="sm" w="sm" type="none"/>
              <a:tailEnd len="sm" w="sm" type="none"/>
            </a:ln>
          </p:spPr>
        </p:cxnSp>
        <p:cxnSp>
          <p:nvCxnSpPr>
            <p:cNvPr id="1094" name="Google Shape;1094;p21"/>
            <p:cNvCxnSpPr/>
            <p:nvPr/>
          </p:nvCxnSpPr>
          <p:spPr>
            <a:xfrm>
              <a:off x="1512000" y="5494325"/>
              <a:ext cx="1905900" cy="0"/>
            </a:xfrm>
            <a:prstGeom prst="straightConnector1">
              <a:avLst/>
            </a:prstGeom>
            <a:noFill/>
            <a:ln cap="flat" cmpd="sng" w="9525">
              <a:solidFill>
                <a:schemeClr val="accent1"/>
              </a:solidFill>
              <a:prstDash val="solid"/>
              <a:round/>
              <a:headEnd len="sm" w="sm" type="none"/>
              <a:tailEnd len="sm" w="sm" type="none"/>
            </a:ln>
          </p:spPr>
        </p:cxnSp>
        <p:sp>
          <p:nvSpPr>
            <p:cNvPr id="1095" name="Google Shape;1095;p21"/>
            <p:cNvSpPr/>
            <p:nvPr/>
          </p:nvSpPr>
          <p:spPr>
            <a:xfrm>
              <a:off x="1529475" y="3910275"/>
              <a:ext cx="2103600" cy="51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3333"/>
                </a:buClr>
                <a:buSzPts val="2000"/>
                <a:buFont typeface="Trebuchet MS"/>
                <a:buNone/>
              </a:pPr>
              <a:r>
                <a:rPr b="1" i="0" lang="hu-HU" sz="2000" u="none" cap="none" strike="noStrike">
                  <a:solidFill>
                    <a:srgbClr val="333333"/>
                  </a:solidFill>
                  <a:latin typeface="Trebuchet MS"/>
                  <a:ea typeface="Trebuchet MS"/>
                  <a:cs typeface="Trebuchet MS"/>
                  <a:sym typeface="Trebuchet MS"/>
                </a:rPr>
                <a:t>2006 óta</a:t>
              </a:r>
              <a:br>
                <a:rPr b="1" i="0" lang="hu-HU" sz="2000" u="none" cap="none" strike="noStrike">
                  <a:solidFill>
                    <a:srgbClr val="333333"/>
                  </a:solidFill>
                  <a:latin typeface="Trebuchet MS"/>
                  <a:ea typeface="Trebuchet MS"/>
                  <a:cs typeface="Trebuchet MS"/>
                  <a:sym typeface="Trebuchet MS"/>
                </a:rPr>
              </a:br>
              <a:r>
                <a:rPr b="1" i="0" lang="hu-HU" sz="1000" u="none" cap="none" strike="noStrike">
                  <a:solidFill>
                    <a:srgbClr val="E81A3B"/>
                  </a:solidFill>
                  <a:latin typeface="Trebuchet MS"/>
                  <a:ea typeface="Trebuchet MS"/>
                  <a:cs typeface="Trebuchet MS"/>
                  <a:sym typeface="Trebuchet MS"/>
                </a:rPr>
                <a:t>Közel 20 éves</a:t>
              </a:r>
              <a:r>
                <a:rPr b="1" i="0" lang="hu-HU" sz="1800" u="none" cap="none" strike="noStrike">
                  <a:solidFill>
                    <a:srgbClr val="E81A3B"/>
                  </a:solidFill>
                  <a:latin typeface="Trebuchet MS"/>
                  <a:ea typeface="Trebuchet MS"/>
                  <a:cs typeface="Trebuchet MS"/>
                  <a:sym typeface="Trebuchet MS"/>
                </a:rPr>
                <a:t> </a:t>
              </a:r>
              <a:r>
                <a:rPr b="1" i="0" lang="hu-HU" sz="1000" u="none" cap="none" strike="noStrike">
                  <a:solidFill>
                    <a:srgbClr val="E81A3B"/>
                  </a:solidFill>
                  <a:latin typeface="Trebuchet MS"/>
                  <a:ea typeface="Trebuchet MS"/>
                  <a:cs typeface="Trebuchet MS"/>
                  <a:sym typeface="Trebuchet MS"/>
                </a:rPr>
                <a:t>tapasztalat</a:t>
              </a:r>
              <a:endParaRPr b="1" i="0" sz="1000" u="none" cap="none" strike="noStrike">
                <a:solidFill>
                  <a:srgbClr val="E81A3B"/>
                </a:solidFill>
                <a:latin typeface="Trebuchet MS"/>
                <a:ea typeface="Trebuchet MS"/>
                <a:cs typeface="Trebuchet MS"/>
                <a:sym typeface="Trebuchet MS"/>
              </a:endParaRPr>
            </a:p>
          </p:txBody>
        </p:sp>
        <p:sp>
          <p:nvSpPr>
            <p:cNvPr id="1096" name="Google Shape;1096;p21"/>
            <p:cNvSpPr/>
            <p:nvPr/>
          </p:nvSpPr>
          <p:spPr>
            <a:xfrm>
              <a:off x="1491887" y="4836351"/>
              <a:ext cx="1019700" cy="109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3333"/>
                </a:buClr>
                <a:buSzPts val="2000"/>
                <a:buFont typeface="Trebuchet MS"/>
                <a:buNone/>
              </a:pPr>
              <a:r>
                <a:rPr b="1" i="0" lang="hu-HU" sz="2000" u="none" cap="none" strike="noStrike">
                  <a:solidFill>
                    <a:srgbClr val="333333"/>
                  </a:solidFill>
                  <a:latin typeface="Trebuchet MS"/>
                  <a:ea typeface="Trebuchet MS"/>
                  <a:cs typeface="Trebuchet MS"/>
                  <a:sym typeface="Trebuchet MS"/>
                </a:rPr>
                <a:t>40+</a:t>
              </a:r>
              <a:br>
                <a:rPr b="1" i="0" lang="hu-HU" sz="1800" u="none" cap="none" strike="noStrike">
                  <a:solidFill>
                    <a:srgbClr val="333333"/>
                  </a:solidFill>
                  <a:latin typeface="Trebuchet MS"/>
                  <a:ea typeface="Trebuchet MS"/>
                  <a:cs typeface="Trebuchet MS"/>
                  <a:sym typeface="Trebuchet MS"/>
                </a:rPr>
              </a:br>
              <a:r>
                <a:rPr b="1" i="0" lang="hu-HU" sz="1000" u="none" cap="none" strike="noStrike">
                  <a:solidFill>
                    <a:srgbClr val="E81A3B"/>
                  </a:solidFill>
                  <a:latin typeface="Trebuchet MS"/>
                  <a:ea typeface="Trebuchet MS"/>
                  <a:cs typeface="Trebuchet MS"/>
                  <a:sym typeface="Trebuchet MS"/>
                </a:rPr>
                <a:t>Munkavállaló</a:t>
              </a:r>
              <a:endParaRPr b="1" i="0" sz="1400" u="none" cap="none" strike="noStrike">
                <a:solidFill>
                  <a:srgbClr val="E81A3B"/>
                </a:solidFill>
                <a:latin typeface="Trebuchet MS"/>
                <a:ea typeface="Trebuchet MS"/>
                <a:cs typeface="Trebuchet MS"/>
                <a:sym typeface="Trebuchet MS"/>
              </a:endParaRPr>
            </a:p>
          </p:txBody>
        </p:sp>
        <p:sp>
          <p:nvSpPr>
            <p:cNvPr id="1097" name="Google Shape;1097;p21"/>
            <p:cNvSpPr/>
            <p:nvPr/>
          </p:nvSpPr>
          <p:spPr>
            <a:xfrm>
              <a:off x="1491878" y="5758800"/>
              <a:ext cx="2103600" cy="1099200"/>
            </a:xfrm>
            <a:prstGeom prst="rect">
              <a:avLst/>
            </a:prstGeom>
            <a:noFill/>
            <a:ln>
              <a:noFill/>
            </a:ln>
          </p:spPr>
          <p:txBody>
            <a:bodyPr anchorCtr="0" anchor="t" bIns="0" lIns="0" spcFirstLastPara="1" rIns="0" wrap="square" tIns="0">
              <a:noAutofit/>
            </a:bodyPr>
            <a:lstStyle/>
            <a:p>
              <a:pPr indent="0" lvl="1" marL="0" marR="0" rtl="0" algn="l">
                <a:lnSpc>
                  <a:spcPct val="110000"/>
                </a:lnSpc>
                <a:spcBef>
                  <a:spcPts val="0"/>
                </a:spcBef>
                <a:spcAft>
                  <a:spcPts val="0"/>
                </a:spcAft>
                <a:buClr>
                  <a:srgbClr val="333333"/>
                </a:buClr>
                <a:buSzPts val="2000"/>
                <a:buFont typeface="Trebuchet MS"/>
                <a:buNone/>
              </a:pPr>
              <a:r>
                <a:rPr b="1" i="0" lang="hu-HU" sz="2000" u="none" cap="none" strike="noStrike">
                  <a:solidFill>
                    <a:srgbClr val="333333"/>
                  </a:solidFill>
                  <a:latin typeface="Trebuchet MS"/>
                  <a:ea typeface="Trebuchet MS"/>
                  <a:cs typeface="Trebuchet MS"/>
                  <a:sym typeface="Trebuchet MS"/>
                </a:rPr>
                <a:t>HUF 2,5 Mrd</a:t>
              </a:r>
              <a:br>
                <a:rPr b="1" i="0" lang="hu-HU" sz="2000" u="none" cap="none" strike="noStrike">
                  <a:solidFill>
                    <a:srgbClr val="333333"/>
                  </a:solidFill>
                  <a:latin typeface="Trebuchet MS"/>
                  <a:ea typeface="Trebuchet MS"/>
                  <a:cs typeface="Trebuchet MS"/>
                  <a:sym typeface="Trebuchet MS"/>
                </a:rPr>
              </a:br>
              <a:r>
                <a:rPr b="1" i="0" lang="hu-HU" sz="1000" u="none" cap="none" strike="noStrike">
                  <a:solidFill>
                    <a:srgbClr val="E81A3B"/>
                  </a:solidFill>
                  <a:latin typeface="Trebuchet MS"/>
                  <a:ea typeface="Trebuchet MS"/>
                  <a:cs typeface="Trebuchet MS"/>
                  <a:sym typeface="Trebuchet MS"/>
                </a:rPr>
                <a:t>árbevétel a 2023-es üzleti évben</a:t>
              </a:r>
              <a:endParaRPr b="1" i="0" sz="1000" u="none" cap="none" strike="noStrike">
                <a:solidFill>
                  <a:srgbClr val="E81A3B"/>
                </a:solidFill>
                <a:latin typeface="Trebuchet MS"/>
                <a:ea typeface="Trebuchet MS"/>
                <a:cs typeface="Trebuchet MS"/>
                <a:sym typeface="Trebuchet MS"/>
              </a:endParaRPr>
            </a:p>
          </p:txBody>
        </p:sp>
        <p:sp>
          <p:nvSpPr>
            <p:cNvPr id="1098" name="Google Shape;1098;p21"/>
            <p:cNvSpPr/>
            <p:nvPr/>
          </p:nvSpPr>
          <p:spPr>
            <a:xfrm>
              <a:off x="608413" y="3737827"/>
              <a:ext cx="769800" cy="7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sng" cap="none" strike="noStrike">
                <a:solidFill>
                  <a:srgbClr val="E81A3B"/>
                </a:solidFill>
                <a:latin typeface="Trebuchet MS"/>
                <a:ea typeface="Trebuchet MS"/>
                <a:cs typeface="Trebuchet MS"/>
                <a:sym typeface="Trebuchet MS"/>
              </a:endParaRPr>
            </a:p>
          </p:txBody>
        </p:sp>
        <p:sp>
          <p:nvSpPr>
            <p:cNvPr id="1099" name="Google Shape;1099;p21"/>
            <p:cNvSpPr/>
            <p:nvPr/>
          </p:nvSpPr>
          <p:spPr>
            <a:xfrm>
              <a:off x="608413" y="4647002"/>
              <a:ext cx="769800" cy="7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sng" cap="none" strike="noStrike">
                <a:solidFill>
                  <a:srgbClr val="E81A3B"/>
                </a:solidFill>
                <a:latin typeface="Trebuchet MS"/>
                <a:ea typeface="Trebuchet MS"/>
                <a:cs typeface="Trebuchet MS"/>
                <a:sym typeface="Trebuchet MS"/>
              </a:endParaRPr>
            </a:p>
          </p:txBody>
        </p:sp>
        <p:sp>
          <p:nvSpPr>
            <p:cNvPr id="1100" name="Google Shape;1100;p21"/>
            <p:cNvSpPr/>
            <p:nvPr/>
          </p:nvSpPr>
          <p:spPr>
            <a:xfrm>
              <a:off x="608413" y="5556177"/>
              <a:ext cx="769800" cy="7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sng" cap="none" strike="noStrike">
                <a:solidFill>
                  <a:srgbClr val="E81A3B"/>
                </a:solidFill>
                <a:latin typeface="Trebuchet MS"/>
                <a:ea typeface="Trebuchet MS"/>
                <a:cs typeface="Trebuchet MS"/>
                <a:sym typeface="Trebuchet MS"/>
              </a:endParaRPr>
            </a:p>
          </p:txBody>
        </p:sp>
        <p:pic>
          <p:nvPicPr>
            <p:cNvPr id="1101" name="Google Shape;1101;p21"/>
            <p:cNvPicPr preferRelativeResize="0"/>
            <p:nvPr/>
          </p:nvPicPr>
          <p:blipFill rotWithShape="1">
            <a:blip r:embed="rId3">
              <a:alphaModFix/>
            </a:blip>
            <a:srcRect b="0" l="0" r="0" t="0"/>
            <a:stretch/>
          </p:blipFill>
          <p:spPr>
            <a:xfrm>
              <a:off x="784350" y="5790419"/>
              <a:ext cx="417932" cy="301300"/>
            </a:xfrm>
            <a:prstGeom prst="rect">
              <a:avLst/>
            </a:prstGeom>
            <a:noFill/>
            <a:ln>
              <a:noFill/>
            </a:ln>
          </p:spPr>
        </p:pic>
        <p:pic>
          <p:nvPicPr>
            <p:cNvPr id="1102" name="Google Shape;1102;p21"/>
            <p:cNvPicPr preferRelativeResize="0"/>
            <p:nvPr/>
          </p:nvPicPr>
          <p:blipFill rotWithShape="1">
            <a:blip r:embed="rId4">
              <a:alphaModFix/>
            </a:blip>
            <a:srcRect b="0" l="0" r="0" t="0"/>
            <a:stretch/>
          </p:blipFill>
          <p:spPr>
            <a:xfrm>
              <a:off x="797425" y="4836000"/>
              <a:ext cx="391800" cy="391800"/>
            </a:xfrm>
            <a:prstGeom prst="rect">
              <a:avLst/>
            </a:prstGeom>
            <a:noFill/>
            <a:ln>
              <a:noFill/>
            </a:ln>
          </p:spPr>
        </p:pic>
        <p:pic>
          <p:nvPicPr>
            <p:cNvPr id="1103" name="Google Shape;1103;p21"/>
            <p:cNvPicPr preferRelativeResize="0"/>
            <p:nvPr/>
          </p:nvPicPr>
          <p:blipFill rotWithShape="1">
            <a:blip r:embed="rId5">
              <a:alphaModFix/>
            </a:blip>
            <a:srcRect b="0" l="0" r="0" t="0"/>
            <a:stretch/>
          </p:blipFill>
          <p:spPr>
            <a:xfrm>
              <a:off x="842675" y="3936194"/>
              <a:ext cx="301300" cy="346845"/>
            </a:xfrm>
            <a:prstGeom prst="rect">
              <a:avLst/>
            </a:prstGeom>
            <a:noFill/>
            <a:ln>
              <a:noFill/>
            </a:ln>
          </p:spPr>
        </p:pic>
      </p:grpSp>
      <p:sp>
        <p:nvSpPr>
          <p:cNvPr id="1104" name="Google Shape;1104;p21"/>
          <p:cNvSpPr txBox="1"/>
          <p:nvPr/>
        </p:nvSpPr>
        <p:spPr>
          <a:xfrm>
            <a:off x="419102" y="953821"/>
            <a:ext cx="11221200" cy="360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1A3B"/>
              </a:buClr>
              <a:buSzPts val="1260"/>
              <a:buFont typeface="Noto Sans Symbols"/>
              <a:buNone/>
            </a:pPr>
            <a:r>
              <a:rPr b="0" i="0" lang="hu-HU" sz="1800" u="none" cap="none" strike="noStrike">
                <a:solidFill>
                  <a:srgbClr val="333333"/>
                </a:solidFill>
                <a:latin typeface="Trebuchet MS"/>
                <a:ea typeface="Trebuchet MS"/>
                <a:cs typeface="Trebuchet MS"/>
                <a:sym typeface="Trebuchet MS"/>
              </a:rPr>
              <a:t>Világlátás, dinamizmus, ügyfélközpontúság</a:t>
            </a:r>
            <a:endParaRPr b="0" i="0" sz="1800" u="none" cap="none" strike="noStrike">
              <a:solidFill>
                <a:srgbClr val="333333"/>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22"/>
          <p:cNvSpPr txBox="1"/>
          <p:nvPr/>
        </p:nvSpPr>
        <p:spPr>
          <a:xfrm>
            <a:off x="457200" y="552745"/>
            <a:ext cx="7667625" cy="3877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ED1A3B"/>
              </a:buClr>
              <a:buSzPts val="3000"/>
              <a:buFont typeface="Trebuchet MS"/>
              <a:buNone/>
            </a:pPr>
            <a:r>
              <a:rPr b="0" i="0" lang="hu-HU" sz="3000" u="none" cap="none" strike="noStrike">
                <a:solidFill>
                  <a:srgbClr val="ED1A3B"/>
                </a:solidFill>
                <a:latin typeface="Trebuchet MS"/>
                <a:ea typeface="Trebuchet MS"/>
                <a:cs typeface="Trebuchet MS"/>
                <a:sym typeface="Trebuchet MS"/>
              </a:rPr>
              <a:t>BDO Corporate Finance Magyarország</a:t>
            </a:r>
            <a:endParaRPr/>
          </a:p>
        </p:txBody>
      </p:sp>
      <p:sp>
        <p:nvSpPr>
          <p:cNvPr id="1110" name="Google Shape;1110;p22"/>
          <p:cNvSpPr/>
          <p:nvPr/>
        </p:nvSpPr>
        <p:spPr>
          <a:xfrm>
            <a:off x="574785" y="1246263"/>
            <a:ext cx="7200900" cy="1184156"/>
          </a:xfrm>
          <a:prstGeom prst="rect">
            <a:avLst/>
          </a:prstGeom>
          <a:solidFill>
            <a:srgbClr val="FFFFFF">
              <a:alpha val="89803"/>
            </a:srgbClr>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rebuchet MS"/>
              <a:ea typeface="Trebuchet MS"/>
              <a:cs typeface="Trebuchet MS"/>
              <a:sym typeface="Trebuchet MS"/>
            </a:endParaRPr>
          </a:p>
        </p:txBody>
      </p:sp>
      <p:sp>
        <p:nvSpPr>
          <p:cNvPr id="1111" name="Google Shape;1111;p22"/>
          <p:cNvSpPr txBox="1"/>
          <p:nvPr/>
        </p:nvSpPr>
        <p:spPr>
          <a:xfrm>
            <a:off x="1565529" y="1309777"/>
            <a:ext cx="6056758" cy="98898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333333"/>
              </a:buClr>
              <a:buSzPts val="1200"/>
              <a:buFont typeface="Arial"/>
              <a:buNone/>
            </a:pPr>
            <a:r>
              <a:rPr b="1" i="0" lang="hu-HU" sz="1200" u="none" cap="none" strike="noStrike">
                <a:solidFill>
                  <a:srgbClr val="333333"/>
                </a:solidFill>
                <a:latin typeface="Trebuchet MS"/>
                <a:ea typeface="Trebuchet MS"/>
                <a:cs typeface="Trebuchet MS"/>
                <a:sym typeface="Trebuchet MS"/>
              </a:rPr>
              <a:t>Nagylétszámú szakértői csapat az ügyfélspecifikus kérésekre</a:t>
            </a:r>
            <a:endParaRPr/>
          </a:p>
          <a:p>
            <a:pPr indent="-182563" lvl="4" marL="182563" marR="0" rtl="0" algn="just">
              <a:lnSpc>
                <a:spcPct val="100000"/>
              </a:lnSpc>
              <a:spcBef>
                <a:spcPts val="600"/>
              </a:spcBef>
              <a:spcAft>
                <a:spcPts val="0"/>
              </a:spcAft>
              <a:buClr>
                <a:srgbClr val="333333"/>
              </a:buClr>
              <a:buSzPts val="1000"/>
              <a:buFont typeface="Trebuchet MS"/>
              <a:buChar char="•"/>
            </a:pPr>
            <a:r>
              <a:rPr b="0" i="0" lang="hu-HU" sz="1000" u="none" cap="none" strike="noStrike">
                <a:solidFill>
                  <a:srgbClr val="333333"/>
                </a:solidFill>
                <a:latin typeface="Trebuchet MS"/>
                <a:ea typeface="Trebuchet MS"/>
                <a:cs typeface="Trebuchet MS"/>
                <a:sym typeface="Trebuchet MS"/>
              </a:rPr>
              <a:t>Magyarországi Corporate Finance csapatunk készen áll, hogy minden szükséges pillanatban elérhető legyen ügyfelei számára. </a:t>
            </a:r>
            <a:endParaRPr/>
          </a:p>
          <a:p>
            <a:pPr indent="-182563" lvl="4" marL="182563" marR="0" rtl="0" algn="just">
              <a:lnSpc>
                <a:spcPct val="100000"/>
              </a:lnSpc>
              <a:spcBef>
                <a:spcPts val="300"/>
              </a:spcBef>
              <a:spcAft>
                <a:spcPts val="0"/>
              </a:spcAft>
              <a:buClr>
                <a:srgbClr val="333333"/>
              </a:buClr>
              <a:buSzPts val="1000"/>
              <a:buFont typeface="Trebuchet MS"/>
              <a:buChar char="•"/>
            </a:pPr>
            <a:r>
              <a:rPr b="0" i="0" lang="hu-HU" sz="1000" u="none" cap="none" strike="noStrike">
                <a:solidFill>
                  <a:srgbClr val="333333"/>
                </a:solidFill>
                <a:latin typeface="Trebuchet MS"/>
                <a:ea typeface="Trebuchet MS"/>
                <a:cs typeface="Trebuchet MS"/>
                <a:sym typeface="Trebuchet MS"/>
              </a:rPr>
              <a:t>A nagyszámú tanácsadó kolléga lehetővé teszi, hogy a megoldásainkat minél gyorsabban és minél magasabb minőségben szállítsuk le az ügyfélspecifikus kérések szerint. </a:t>
            </a:r>
            <a:endParaRPr/>
          </a:p>
        </p:txBody>
      </p:sp>
      <p:sp>
        <p:nvSpPr>
          <p:cNvPr id="1112" name="Google Shape;1112;p22"/>
          <p:cNvSpPr/>
          <p:nvPr/>
        </p:nvSpPr>
        <p:spPr>
          <a:xfrm>
            <a:off x="574785" y="2658611"/>
            <a:ext cx="7200900" cy="1166592"/>
          </a:xfrm>
          <a:prstGeom prst="rect">
            <a:avLst/>
          </a:prstGeom>
          <a:solidFill>
            <a:srgbClr val="FFFFFF">
              <a:alpha val="89803"/>
            </a:srgbClr>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rebuchet MS"/>
              <a:ea typeface="Trebuchet MS"/>
              <a:cs typeface="Trebuchet MS"/>
              <a:sym typeface="Trebuchet MS"/>
            </a:endParaRPr>
          </a:p>
        </p:txBody>
      </p:sp>
      <p:sp>
        <p:nvSpPr>
          <p:cNvPr id="1113" name="Google Shape;1113;p22"/>
          <p:cNvSpPr/>
          <p:nvPr/>
        </p:nvSpPr>
        <p:spPr>
          <a:xfrm>
            <a:off x="574785" y="4011642"/>
            <a:ext cx="7200900" cy="1184156"/>
          </a:xfrm>
          <a:prstGeom prst="rect">
            <a:avLst/>
          </a:prstGeom>
          <a:solidFill>
            <a:srgbClr val="FFFFFF">
              <a:alpha val="89803"/>
            </a:srgbClr>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rebuchet MS"/>
              <a:ea typeface="Trebuchet MS"/>
              <a:cs typeface="Trebuchet MS"/>
              <a:sym typeface="Trebuchet MS"/>
            </a:endParaRPr>
          </a:p>
        </p:txBody>
      </p:sp>
      <p:sp>
        <p:nvSpPr>
          <p:cNvPr id="1114" name="Google Shape;1114;p22"/>
          <p:cNvSpPr/>
          <p:nvPr/>
        </p:nvSpPr>
        <p:spPr>
          <a:xfrm>
            <a:off x="574785" y="5388095"/>
            <a:ext cx="7200900" cy="1184156"/>
          </a:xfrm>
          <a:prstGeom prst="rect">
            <a:avLst/>
          </a:prstGeom>
          <a:solidFill>
            <a:srgbClr val="FFFFFF">
              <a:alpha val="89803"/>
            </a:srgbClr>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rebuchet MS"/>
              <a:ea typeface="Trebuchet MS"/>
              <a:cs typeface="Trebuchet MS"/>
              <a:sym typeface="Trebuchet MS"/>
            </a:endParaRPr>
          </a:p>
        </p:txBody>
      </p:sp>
      <p:sp>
        <p:nvSpPr>
          <p:cNvPr id="1115" name="Google Shape;1115;p22"/>
          <p:cNvSpPr txBox="1"/>
          <p:nvPr/>
        </p:nvSpPr>
        <p:spPr>
          <a:xfrm>
            <a:off x="1626800" y="5563212"/>
            <a:ext cx="6012250" cy="942172"/>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33333"/>
              </a:buClr>
              <a:buSzPts val="1200"/>
              <a:buFont typeface="Arial"/>
              <a:buNone/>
            </a:pPr>
            <a:r>
              <a:rPr b="1" i="0" lang="hu-HU" sz="1200" u="none" cap="none" strike="noStrike">
                <a:solidFill>
                  <a:srgbClr val="333333"/>
                </a:solidFill>
                <a:latin typeface="Trebuchet MS"/>
                <a:ea typeface="Trebuchet MS"/>
                <a:cs typeface="Trebuchet MS"/>
                <a:sym typeface="Trebuchet MS"/>
              </a:rPr>
              <a:t>Széles termékpaletta</a:t>
            </a:r>
            <a:endParaRPr/>
          </a:p>
          <a:p>
            <a:pPr indent="-182245" lvl="4" marL="182245" marR="0" rtl="0" algn="just">
              <a:lnSpc>
                <a:spcPct val="100000"/>
              </a:lnSpc>
              <a:spcBef>
                <a:spcPts val="300"/>
              </a:spcBef>
              <a:spcAft>
                <a:spcPts val="0"/>
              </a:spcAft>
              <a:buClr>
                <a:srgbClr val="333333"/>
              </a:buClr>
              <a:buSzPts val="1000"/>
              <a:buFont typeface="Trebuchet MS"/>
              <a:buChar char="•"/>
            </a:pPr>
            <a:r>
              <a:rPr b="0" i="0" lang="hu-HU" sz="1000" u="none" cap="none" strike="noStrike">
                <a:solidFill>
                  <a:srgbClr val="333333"/>
                </a:solidFill>
                <a:latin typeface="Trebuchet MS"/>
                <a:ea typeface="Trebuchet MS"/>
                <a:cs typeface="Trebuchet MS"/>
                <a:sym typeface="Trebuchet MS"/>
              </a:rPr>
              <a:t>A BDO nem egy egytermékes tanácsadói iroda - komplex megoldáskészletünk és felkészült csapatunk lehetővé teszi, hogy az értékelési feladatokon túl átvilágítási, finanszírozás szervezési és  tranzakciós folyamat támogatásában is hatékonyan segítsük az ügyfeleinket.</a:t>
            </a:r>
            <a:endParaRPr b="0" i="0" sz="1000" u="none" cap="none" strike="noStrike">
              <a:solidFill>
                <a:srgbClr val="333333"/>
              </a:solidFill>
              <a:latin typeface="Trebuchet MS"/>
              <a:ea typeface="Trebuchet MS"/>
              <a:cs typeface="Trebuchet MS"/>
              <a:sym typeface="Trebuchet MS"/>
            </a:endParaRPr>
          </a:p>
        </p:txBody>
      </p:sp>
      <p:sp>
        <p:nvSpPr>
          <p:cNvPr id="1116" name="Google Shape;1116;p22"/>
          <p:cNvSpPr txBox="1"/>
          <p:nvPr/>
        </p:nvSpPr>
        <p:spPr>
          <a:xfrm>
            <a:off x="1626800" y="4091408"/>
            <a:ext cx="6012250" cy="802244"/>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33333"/>
              </a:buClr>
              <a:buSzPts val="1200"/>
              <a:buFont typeface="Arial"/>
              <a:buNone/>
            </a:pPr>
            <a:r>
              <a:rPr b="1" i="0" lang="hu-HU" sz="1200" u="none" cap="none" strike="noStrike">
                <a:solidFill>
                  <a:srgbClr val="333333"/>
                </a:solidFill>
                <a:latin typeface="Trebuchet MS"/>
                <a:ea typeface="Trebuchet MS"/>
                <a:cs typeface="Trebuchet MS"/>
                <a:sym typeface="Trebuchet MS"/>
              </a:rPr>
              <a:t>Nemzetközi hálózat és lokális tudás hatékony párosítása </a:t>
            </a:r>
            <a:endParaRPr/>
          </a:p>
          <a:p>
            <a:pPr indent="-182563" lvl="4" marL="182563" marR="0" rtl="0" algn="just">
              <a:lnSpc>
                <a:spcPct val="100000"/>
              </a:lnSpc>
              <a:spcBef>
                <a:spcPts val="300"/>
              </a:spcBef>
              <a:spcAft>
                <a:spcPts val="0"/>
              </a:spcAft>
              <a:buClr>
                <a:srgbClr val="333333"/>
              </a:buClr>
              <a:buSzPts val="1000"/>
              <a:buFont typeface="Trebuchet MS"/>
              <a:buChar char="•"/>
            </a:pPr>
            <a:r>
              <a:rPr b="0" i="0" lang="hu-HU" sz="1000" u="none" cap="none" strike="noStrike">
                <a:solidFill>
                  <a:srgbClr val="333333"/>
                </a:solidFill>
                <a:latin typeface="Trebuchet MS"/>
                <a:ea typeface="Trebuchet MS"/>
                <a:cs typeface="Trebuchet MS"/>
                <a:sym typeface="Trebuchet MS"/>
              </a:rPr>
              <a:t> A helyi csapat lokális tudásbázisa és helyismerete révén ügyfélre szabott megoldásokkal áll rendelkezésre. </a:t>
            </a:r>
            <a:endParaRPr/>
          </a:p>
          <a:p>
            <a:pPr indent="-182563" lvl="4" marL="182563" marR="0" rtl="0" algn="just">
              <a:lnSpc>
                <a:spcPct val="100000"/>
              </a:lnSpc>
              <a:spcBef>
                <a:spcPts val="300"/>
              </a:spcBef>
              <a:spcAft>
                <a:spcPts val="0"/>
              </a:spcAft>
              <a:buClr>
                <a:srgbClr val="333333"/>
              </a:buClr>
              <a:buSzPts val="1000"/>
              <a:buFont typeface="Trebuchet MS"/>
              <a:buChar char="•"/>
            </a:pPr>
            <a:r>
              <a:rPr b="0" i="0" lang="hu-HU" sz="1000" u="none" cap="none" strike="noStrike">
                <a:solidFill>
                  <a:srgbClr val="333333"/>
                </a:solidFill>
                <a:latin typeface="Trebuchet MS"/>
                <a:ea typeface="Trebuchet MS"/>
                <a:cs typeface="Trebuchet MS"/>
                <a:sym typeface="Trebuchet MS"/>
              </a:rPr>
              <a:t> A BDO az egyik legaktívabb M&amp;A és pénzügyi tanácsadó a nemzetközi középvállalati piacon. Határokon átívelő tranzakciók vagy értékelési feladatok esetében nemzetközi hálózatunk nyújt támogatást. </a:t>
            </a:r>
            <a:endParaRPr/>
          </a:p>
          <a:p>
            <a:pPr indent="0" lvl="2" marL="0" marR="0" rtl="0" algn="just">
              <a:lnSpc>
                <a:spcPct val="100000"/>
              </a:lnSpc>
              <a:spcBef>
                <a:spcPts val="600"/>
              </a:spcBef>
              <a:spcAft>
                <a:spcPts val="0"/>
              </a:spcAft>
              <a:buClr>
                <a:srgbClr val="333333"/>
              </a:buClr>
              <a:buSzPts val="960"/>
              <a:buFont typeface="Trebuchet MS"/>
              <a:buNone/>
            </a:pPr>
            <a:r>
              <a:t/>
            </a:r>
            <a:endParaRPr b="0" i="0" sz="800" u="none" cap="none" strike="noStrike">
              <a:solidFill>
                <a:srgbClr val="333333"/>
              </a:solidFill>
              <a:latin typeface="Trebuchet MS"/>
              <a:ea typeface="Trebuchet MS"/>
              <a:cs typeface="Trebuchet MS"/>
              <a:sym typeface="Trebuchet MS"/>
            </a:endParaRPr>
          </a:p>
        </p:txBody>
      </p:sp>
      <p:sp>
        <p:nvSpPr>
          <p:cNvPr id="1117" name="Google Shape;1117;p22"/>
          <p:cNvSpPr txBox="1"/>
          <p:nvPr/>
        </p:nvSpPr>
        <p:spPr>
          <a:xfrm>
            <a:off x="1568150" y="2674227"/>
            <a:ext cx="6054137" cy="11353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333333"/>
              </a:buClr>
              <a:buSzPts val="1200"/>
              <a:buFont typeface="Arial"/>
              <a:buNone/>
            </a:pPr>
            <a:r>
              <a:rPr b="1" i="0" lang="hu-HU" sz="1200" u="none" cap="none" strike="noStrike">
                <a:solidFill>
                  <a:srgbClr val="333333"/>
                </a:solidFill>
                <a:latin typeface="Trebuchet MS"/>
                <a:ea typeface="Trebuchet MS"/>
                <a:cs typeface="Trebuchet MS"/>
                <a:sym typeface="Trebuchet MS"/>
              </a:rPr>
              <a:t>Kiterjedt szakértői bázis és átfogó iparági tudás</a:t>
            </a:r>
            <a:endParaRPr/>
          </a:p>
          <a:p>
            <a:pPr indent="-182245" lvl="4" marL="182245" marR="0" rtl="0" algn="just">
              <a:lnSpc>
                <a:spcPct val="100000"/>
              </a:lnSpc>
              <a:spcBef>
                <a:spcPts val="600"/>
              </a:spcBef>
              <a:spcAft>
                <a:spcPts val="0"/>
              </a:spcAft>
              <a:buClr>
                <a:srgbClr val="333333"/>
              </a:buClr>
              <a:buSzPts val="1000"/>
              <a:buFont typeface="Trebuchet MS"/>
              <a:buChar char="•"/>
            </a:pPr>
            <a:r>
              <a:rPr b="0" i="0" lang="hu-HU" sz="1000" u="none" cap="none" strike="noStrike">
                <a:solidFill>
                  <a:srgbClr val="333333"/>
                </a:solidFill>
                <a:latin typeface="Trebuchet MS"/>
                <a:ea typeface="Trebuchet MS"/>
                <a:cs typeface="Trebuchet MS"/>
                <a:sym typeface="Trebuchet MS"/>
              </a:rPr>
              <a:t>Annak érdekében, hogy ügyfeleink felmerülő kihívásaira a legmagasabb szintű szakmai megoldásokkal tudjunk rendelkezésre állni, széleskörű alvállalkozói hálózatot alakítottunk ki magunk köré. </a:t>
            </a:r>
            <a:endParaRPr b="0" i="0" sz="1000" u="none" cap="none" strike="noStrike">
              <a:solidFill>
                <a:srgbClr val="333333"/>
              </a:solidFill>
              <a:latin typeface="Trebuchet MS"/>
              <a:ea typeface="Trebuchet MS"/>
              <a:cs typeface="Trebuchet MS"/>
              <a:sym typeface="Trebuchet MS"/>
            </a:endParaRPr>
          </a:p>
          <a:p>
            <a:pPr indent="-182245" lvl="4" marL="182245" marR="0" rtl="0" algn="just">
              <a:lnSpc>
                <a:spcPct val="100000"/>
              </a:lnSpc>
              <a:spcBef>
                <a:spcPts val="300"/>
              </a:spcBef>
              <a:spcAft>
                <a:spcPts val="0"/>
              </a:spcAft>
              <a:buClr>
                <a:srgbClr val="333333"/>
              </a:buClr>
              <a:buSzPts val="1000"/>
              <a:buFont typeface="Trebuchet MS"/>
              <a:buChar char="•"/>
            </a:pPr>
            <a:r>
              <a:rPr b="0" i="0" lang="hu-HU" sz="1000" u="none" cap="none" strike="noStrike">
                <a:solidFill>
                  <a:srgbClr val="333333"/>
                </a:solidFill>
                <a:latin typeface="Trebuchet MS"/>
                <a:ea typeface="Trebuchet MS"/>
                <a:cs typeface="Trebuchet MS"/>
                <a:sym typeface="Trebuchet MS"/>
              </a:rPr>
              <a:t>A szakértői hálózat segít minket, ha speciális iparági tudás vagy ritka eszközök értékelésére van szükség. </a:t>
            </a:r>
            <a:endParaRPr b="0" i="0" sz="1000" u="none" cap="none" strike="noStrike">
              <a:solidFill>
                <a:srgbClr val="333333"/>
              </a:solidFill>
              <a:latin typeface="Trebuchet MS"/>
              <a:ea typeface="Trebuchet MS"/>
              <a:cs typeface="Trebuchet MS"/>
              <a:sym typeface="Trebuchet MS"/>
            </a:endParaRPr>
          </a:p>
          <a:p>
            <a:pPr indent="-118745" lvl="4" marL="182245" marR="0" rtl="0" algn="just">
              <a:lnSpc>
                <a:spcPct val="100000"/>
              </a:lnSpc>
              <a:spcBef>
                <a:spcPts val="300"/>
              </a:spcBef>
              <a:spcAft>
                <a:spcPts val="0"/>
              </a:spcAft>
              <a:buClr>
                <a:srgbClr val="333333"/>
              </a:buClr>
              <a:buSzPts val="1000"/>
              <a:buFont typeface="Trebuchet MS"/>
              <a:buNone/>
            </a:pPr>
            <a:r>
              <a:t/>
            </a:r>
            <a:endParaRPr b="0" i="0" sz="1000" u="none" cap="none" strike="noStrike">
              <a:solidFill>
                <a:srgbClr val="333333"/>
              </a:solidFill>
              <a:latin typeface="Trebuchet MS"/>
              <a:ea typeface="Trebuchet MS"/>
              <a:cs typeface="Trebuchet MS"/>
              <a:sym typeface="Trebuchet MS"/>
            </a:endParaRPr>
          </a:p>
          <a:p>
            <a:pPr indent="0" lvl="0" marL="0" marR="0" rtl="0" algn="just">
              <a:lnSpc>
                <a:spcPct val="100000"/>
              </a:lnSpc>
              <a:spcBef>
                <a:spcPts val="300"/>
              </a:spcBef>
              <a:spcAft>
                <a:spcPts val="0"/>
              </a:spcAft>
              <a:buClr>
                <a:schemeClr val="dk2"/>
              </a:buClr>
              <a:buSzPts val="1200"/>
              <a:buFont typeface="Arial"/>
              <a:buNone/>
            </a:pPr>
            <a:r>
              <a:t/>
            </a:r>
            <a:endParaRPr b="0" i="0" sz="1200" u="none" cap="none" strike="noStrike">
              <a:solidFill>
                <a:srgbClr val="333333"/>
              </a:solidFill>
              <a:latin typeface="Trebuchet MS"/>
              <a:ea typeface="Trebuchet MS"/>
              <a:cs typeface="Trebuchet MS"/>
              <a:sym typeface="Trebuchet MS"/>
            </a:endParaRPr>
          </a:p>
        </p:txBody>
      </p:sp>
      <p:pic>
        <p:nvPicPr>
          <p:cNvPr descr="Férfiak csoportja egyszínű kitöltéssel" id="1118" name="Google Shape;1118;p22"/>
          <p:cNvPicPr preferRelativeResize="0"/>
          <p:nvPr/>
        </p:nvPicPr>
        <p:blipFill rotWithShape="1">
          <a:blip r:embed="rId3">
            <a:alphaModFix/>
          </a:blip>
          <a:srcRect b="0" l="0" r="0" t="0"/>
          <a:stretch/>
        </p:blipFill>
        <p:spPr>
          <a:xfrm>
            <a:off x="816402" y="1485264"/>
            <a:ext cx="638005" cy="638005"/>
          </a:xfrm>
          <a:prstGeom prst="rect">
            <a:avLst/>
          </a:prstGeom>
          <a:noFill/>
          <a:ln>
            <a:noFill/>
          </a:ln>
        </p:spPr>
      </p:pic>
      <p:pic>
        <p:nvPicPr>
          <p:cNvPr descr="Telitalálat egyszínű kitöltéssel" id="1119" name="Google Shape;1119;p22"/>
          <p:cNvPicPr preferRelativeResize="0"/>
          <p:nvPr/>
        </p:nvPicPr>
        <p:blipFill rotWithShape="1">
          <a:blip r:embed="rId4">
            <a:alphaModFix/>
          </a:blip>
          <a:srcRect b="0" l="0" r="0" t="0"/>
          <a:stretch/>
        </p:blipFill>
        <p:spPr>
          <a:xfrm>
            <a:off x="808710" y="2871269"/>
            <a:ext cx="653389" cy="653389"/>
          </a:xfrm>
          <a:prstGeom prst="rect">
            <a:avLst/>
          </a:prstGeom>
          <a:noFill/>
          <a:ln>
            <a:noFill/>
          </a:ln>
        </p:spPr>
      </p:pic>
      <p:pic>
        <p:nvPicPr>
          <p:cNvPr descr="Atom egyszínű kitöltéssel" id="1120" name="Google Shape;1120;p22"/>
          <p:cNvPicPr preferRelativeResize="0"/>
          <p:nvPr/>
        </p:nvPicPr>
        <p:blipFill rotWithShape="1">
          <a:blip r:embed="rId5">
            <a:alphaModFix/>
          </a:blip>
          <a:srcRect b="0" l="0" r="0" t="0"/>
          <a:stretch/>
        </p:blipFill>
        <p:spPr>
          <a:xfrm>
            <a:off x="753882" y="4222197"/>
            <a:ext cx="763045" cy="763045"/>
          </a:xfrm>
          <a:prstGeom prst="rect">
            <a:avLst/>
          </a:prstGeom>
          <a:noFill/>
          <a:ln>
            <a:noFill/>
          </a:ln>
        </p:spPr>
      </p:pic>
      <p:pic>
        <p:nvPicPr>
          <p:cNvPr descr="Készlet egyszínű kitöltéssel" id="1121" name="Google Shape;1121;p22"/>
          <p:cNvPicPr preferRelativeResize="0"/>
          <p:nvPr/>
        </p:nvPicPr>
        <p:blipFill rotWithShape="1">
          <a:blip r:embed="rId6">
            <a:alphaModFix/>
          </a:blip>
          <a:srcRect b="0" l="0" r="0" t="0"/>
          <a:stretch/>
        </p:blipFill>
        <p:spPr>
          <a:xfrm>
            <a:off x="805358" y="5611737"/>
            <a:ext cx="660093" cy="660093"/>
          </a:xfrm>
          <a:prstGeom prst="rect">
            <a:avLst/>
          </a:prstGeom>
          <a:noFill/>
          <a:ln>
            <a:noFill/>
          </a:ln>
        </p:spPr>
      </p:pic>
      <p:pic>
        <p:nvPicPr>
          <p:cNvPr descr="Dartsnyíl a célpont közepén" id="1122" name="Google Shape;1122;p22"/>
          <p:cNvPicPr preferRelativeResize="0"/>
          <p:nvPr/>
        </p:nvPicPr>
        <p:blipFill rotWithShape="1">
          <a:blip r:embed="rId7">
            <a:alphaModFix/>
          </a:blip>
          <a:srcRect b="4" l="46901" r="9507" t="0"/>
          <a:stretch/>
        </p:blipFill>
        <p:spPr>
          <a:xfrm>
            <a:off x="8205808" y="0"/>
            <a:ext cx="3986192" cy="68579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grpSp>
        <p:nvGrpSpPr>
          <p:cNvPr id="1128" name="Google Shape;1128;p23"/>
          <p:cNvGrpSpPr/>
          <p:nvPr/>
        </p:nvGrpSpPr>
        <p:grpSpPr>
          <a:xfrm>
            <a:off x="216881" y="331111"/>
            <a:ext cx="11368844" cy="6385083"/>
            <a:chOff x="216881" y="331111"/>
            <a:chExt cx="11368844" cy="6385083"/>
          </a:xfrm>
        </p:grpSpPr>
        <p:sp>
          <p:nvSpPr>
            <p:cNvPr id="1129" name="Google Shape;1129;p23"/>
            <p:cNvSpPr/>
            <p:nvPr/>
          </p:nvSpPr>
          <p:spPr>
            <a:xfrm>
              <a:off x="4284930" y="1006150"/>
              <a:ext cx="1762084" cy="1559453"/>
            </a:xfrm>
            <a:custGeom>
              <a:rect b="b" l="l" r="r" t="t"/>
              <a:pathLst>
                <a:path extrusionOk="0" h="1819366" w="2055770">
                  <a:moveTo>
                    <a:pt x="2055770" y="0"/>
                  </a:moveTo>
                  <a:lnTo>
                    <a:pt x="2055770" y="1368652"/>
                  </a:lnTo>
                  <a:lnTo>
                    <a:pt x="1941070" y="1374444"/>
                  </a:lnTo>
                  <a:cubicBezTo>
                    <a:pt x="1593443" y="1409747"/>
                    <a:pt x="1277133" y="1550986"/>
                    <a:pt x="1024931" y="1765368"/>
                  </a:cubicBezTo>
                  <a:lnTo>
                    <a:pt x="966554" y="1819366"/>
                  </a:lnTo>
                  <a:lnTo>
                    <a:pt x="0" y="852812"/>
                  </a:lnTo>
                  <a:lnTo>
                    <a:pt x="167371" y="700694"/>
                  </a:lnTo>
                  <a:lnTo>
                    <a:pt x="212585" y="665799"/>
                  </a:lnTo>
                  <a:lnTo>
                    <a:pt x="383440" y="538036"/>
                  </a:lnTo>
                  <a:lnTo>
                    <a:pt x="461486" y="487071"/>
                  </a:lnTo>
                  <a:lnTo>
                    <a:pt x="616051" y="393170"/>
                  </a:lnTo>
                  <a:lnTo>
                    <a:pt x="703242" y="345631"/>
                  </a:lnTo>
                  <a:lnTo>
                    <a:pt x="869047" y="265759"/>
                  </a:lnTo>
                  <a:lnTo>
                    <a:pt x="952574" y="228539"/>
                  </a:lnTo>
                  <a:lnTo>
                    <a:pt x="1174340" y="147372"/>
                  </a:lnTo>
                  <a:lnTo>
                    <a:pt x="1211282" y="134367"/>
                  </a:lnTo>
                  <a:lnTo>
                    <a:pt x="1480032" y="65265"/>
                  </a:lnTo>
                  <a:lnTo>
                    <a:pt x="1684939" y="29075"/>
                  </a:lnTo>
                  <a:lnTo>
                    <a:pt x="1728811" y="23500"/>
                  </a:lnTo>
                  <a:lnTo>
                    <a:pt x="1956072" y="2521"/>
                  </a:lnTo>
                  <a:lnTo>
                    <a:pt x="2018756" y="936"/>
                  </a:lnTo>
                  <a:lnTo>
                    <a:pt x="2055770" y="0"/>
                  </a:lnTo>
                  <a:close/>
                </a:path>
              </a:pathLst>
            </a:custGeom>
            <a:solidFill>
              <a:srgbClr val="0070C0"/>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30" name="Google Shape;1130;p23"/>
            <p:cNvSpPr/>
            <p:nvPr/>
          </p:nvSpPr>
          <p:spPr>
            <a:xfrm>
              <a:off x="6144986" y="1006151"/>
              <a:ext cx="1762084" cy="1559452"/>
            </a:xfrm>
            <a:custGeom>
              <a:rect b="b" l="l" r="r" t="t"/>
              <a:pathLst>
                <a:path extrusionOk="0" h="1819365" w="2055770">
                  <a:moveTo>
                    <a:pt x="0" y="0"/>
                  </a:moveTo>
                  <a:lnTo>
                    <a:pt x="99699" y="2521"/>
                  </a:lnTo>
                  <a:lnTo>
                    <a:pt x="99705" y="2521"/>
                  </a:lnTo>
                  <a:lnTo>
                    <a:pt x="326951" y="23499"/>
                  </a:lnTo>
                  <a:lnTo>
                    <a:pt x="370841" y="29076"/>
                  </a:lnTo>
                  <a:lnTo>
                    <a:pt x="575732" y="65264"/>
                  </a:lnTo>
                  <a:lnTo>
                    <a:pt x="844499" y="134370"/>
                  </a:lnTo>
                  <a:lnTo>
                    <a:pt x="881354" y="147344"/>
                  </a:lnTo>
                  <a:lnTo>
                    <a:pt x="1103212" y="228545"/>
                  </a:lnTo>
                  <a:lnTo>
                    <a:pt x="1186685" y="265741"/>
                  </a:lnTo>
                  <a:lnTo>
                    <a:pt x="1352550" y="345642"/>
                  </a:lnTo>
                  <a:lnTo>
                    <a:pt x="1439698" y="393157"/>
                  </a:lnTo>
                  <a:lnTo>
                    <a:pt x="1594319" y="487092"/>
                  </a:lnTo>
                  <a:lnTo>
                    <a:pt x="1672310" y="538021"/>
                  </a:lnTo>
                  <a:lnTo>
                    <a:pt x="1843281" y="665871"/>
                  </a:lnTo>
                  <a:lnTo>
                    <a:pt x="1888381" y="700679"/>
                  </a:lnTo>
                  <a:lnTo>
                    <a:pt x="2055770" y="852812"/>
                  </a:lnTo>
                  <a:lnTo>
                    <a:pt x="1089217" y="1819365"/>
                  </a:lnTo>
                  <a:lnTo>
                    <a:pt x="1030840" y="1765368"/>
                  </a:lnTo>
                  <a:cubicBezTo>
                    <a:pt x="778638" y="1550986"/>
                    <a:pt x="462328" y="1409747"/>
                    <a:pt x="114701" y="1374444"/>
                  </a:cubicBezTo>
                  <a:lnTo>
                    <a:pt x="0" y="1368652"/>
                  </a:lnTo>
                  <a:lnTo>
                    <a:pt x="0" y="0"/>
                  </a:lnTo>
                  <a:close/>
                </a:path>
              </a:pathLst>
            </a:custGeom>
            <a:solidFill>
              <a:schemeClr val="accent1"/>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31" name="Google Shape;1131;p23"/>
            <p:cNvSpPr/>
            <p:nvPr/>
          </p:nvSpPr>
          <p:spPr>
            <a:xfrm>
              <a:off x="4284930" y="4669350"/>
              <a:ext cx="1762085" cy="1559453"/>
            </a:xfrm>
            <a:custGeom>
              <a:rect b="b" l="l" r="r" t="t"/>
              <a:pathLst>
                <a:path extrusionOk="0" h="1819366" w="2055771">
                  <a:moveTo>
                    <a:pt x="966554" y="0"/>
                  </a:moveTo>
                  <a:lnTo>
                    <a:pt x="1024932" y="53999"/>
                  </a:lnTo>
                  <a:cubicBezTo>
                    <a:pt x="1277134" y="268381"/>
                    <a:pt x="1593444" y="409619"/>
                    <a:pt x="1941071" y="444923"/>
                  </a:cubicBezTo>
                  <a:lnTo>
                    <a:pt x="2055771" y="450714"/>
                  </a:lnTo>
                  <a:lnTo>
                    <a:pt x="2055771" y="1819366"/>
                  </a:lnTo>
                  <a:lnTo>
                    <a:pt x="2018757" y="1818430"/>
                  </a:lnTo>
                  <a:lnTo>
                    <a:pt x="1956073" y="1816845"/>
                  </a:lnTo>
                  <a:lnTo>
                    <a:pt x="1728838" y="1795869"/>
                  </a:lnTo>
                  <a:lnTo>
                    <a:pt x="1684920" y="1790289"/>
                  </a:lnTo>
                  <a:lnTo>
                    <a:pt x="1480046" y="1754104"/>
                  </a:lnTo>
                  <a:lnTo>
                    <a:pt x="1211283" y="1684999"/>
                  </a:lnTo>
                  <a:lnTo>
                    <a:pt x="1174354" y="1671999"/>
                  </a:lnTo>
                  <a:lnTo>
                    <a:pt x="952562" y="1590822"/>
                  </a:lnTo>
                  <a:lnTo>
                    <a:pt x="869076" y="1553621"/>
                  </a:lnTo>
                  <a:lnTo>
                    <a:pt x="703228" y="1473728"/>
                  </a:lnTo>
                  <a:lnTo>
                    <a:pt x="616068" y="1426206"/>
                  </a:lnTo>
                  <a:lnTo>
                    <a:pt x="461465" y="1332282"/>
                  </a:lnTo>
                  <a:lnTo>
                    <a:pt x="383451" y="1281339"/>
                  </a:lnTo>
                  <a:lnTo>
                    <a:pt x="212544" y="1153537"/>
                  </a:lnTo>
                  <a:lnTo>
                    <a:pt x="167379" y="1118679"/>
                  </a:lnTo>
                  <a:lnTo>
                    <a:pt x="0" y="966554"/>
                  </a:lnTo>
                  <a:lnTo>
                    <a:pt x="966554" y="0"/>
                  </a:lnTo>
                  <a:close/>
                </a:path>
              </a:pathLst>
            </a:custGeom>
            <a:solidFill>
              <a:schemeClr val="accent1"/>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32" name="Google Shape;1132;p23"/>
            <p:cNvSpPr/>
            <p:nvPr/>
          </p:nvSpPr>
          <p:spPr>
            <a:xfrm>
              <a:off x="6144988" y="4669352"/>
              <a:ext cx="1762085" cy="1559451"/>
            </a:xfrm>
            <a:custGeom>
              <a:rect b="b" l="l" r="r" t="t"/>
              <a:pathLst>
                <a:path extrusionOk="0" h="1819364" w="2055771">
                  <a:moveTo>
                    <a:pt x="1089218" y="0"/>
                  </a:moveTo>
                  <a:lnTo>
                    <a:pt x="2055771" y="966553"/>
                  </a:lnTo>
                  <a:lnTo>
                    <a:pt x="1888374" y="1118692"/>
                  </a:lnTo>
                  <a:lnTo>
                    <a:pt x="1843323" y="1153462"/>
                  </a:lnTo>
                  <a:lnTo>
                    <a:pt x="1672299" y="1281351"/>
                  </a:lnTo>
                  <a:lnTo>
                    <a:pt x="1594341" y="1332259"/>
                  </a:lnTo>
                  <a:lnTo>
                    <a:pt x="1439682" y="1426217"/>
                  </a:lnTo>
                  <a:lnTo>
                    <a:pt x="1352566" y="1473714"/>
                  </a:lnTo>
                  <a:lnTo>
                    <a:pt x="1186658" y="1553636"/>
                  </a:lnTo>
                  <a:lnTo>
                    <a:pt x="1103225" y="1590814"/>
                  </a:lnTo>
                  <a:lnTo>
                    <a:pt x="881341" y="1672025"/>
                  </a:lnTo>
                  <a:lnTo>
                    <a:pt x="844499" y="1684994"/>
                  </a:lnTo>
                  <a:lnTo>
                    <a:pt x="575720" y="1754104"/>
                  </a:lnTo>
                  <a:lnTo>
                    <a:pt x="370861" y="1790285"/>
                  </a:lnTo>
                  <a:lnTo>
                    <a:pt x="326925" y="1795869"/>
                  </a:lnTo>
                  <a:lnTo>
                    <a:pt x="99705" y="1816843"/>
                  </a:lnTo>
                  <a:lnTo>
                    <a:pt x="99699" y="1816843"/>
                  </a:lnTo>
                  <a:lnTo>
                    <a:pt x="0" y="1819364"/>
                  </a:lnTo>
                  <a:lnTo>
                    <a:pt x="0" y="450712"/>
                  </a:lnTo>
                  <a:lnTo>
                    <a:pt x="114701" y="444921"/>
                  </a:lnTo>
                  <a:cubicBezTo>
                    <a:pt x="462328" y="409617"/>
                    <a:pt x="778638" y="268379"/>
                    <a:pt x="1030841" y="53997"/>
                  </a:cubicBezTo>
                  <a:lnTo>
                    <a:pt x="1089218" y="0"/>
                  </a:lnTo>
                  <a:close/>
                </a:path>
              </a:pathLst>
            </a:custGeom>
            <a:solidFill>
              <a:srgbClr val="0070C0"/>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33" name="Google Shape;1133;p23"/>
            <p:cNvSpPr/>
            <p:nvPr/>
          </p:nvSpPr>
          <p:spPr>
            <a:xfrm rot="5400000">
              <a:off x="7047796" y="1907723"/>
              <a:ext cx="1762084" cy="1559453"/>
            </a:xfrm>
            <a:custGeom>
              <a:rect b="b" l="l" r="r" t="t"/>
              <a:pathLst>
                <a:path extrusionOk="0" h="1819366" w="2055770">
                  <a:moveTo>
                    <a:pt x="2055770" y="0"/>
                  </a:moveTo>
                  <a:lnTo>
                    <a:pt x="2055770" y="1368652"/>
                  </a:lnTo>
                  <a:lnTo>
                    <a:pt x="1941070" y="1374444"/>
                  </a:lnTo>
                  <a:cubicBezTo>
                    <a:pt x="1593443" y="1409747"/>
                    <a:pt x="1277133" y="1550986"/>
                    <a:pt x="1024931" y="1765368"/>
                  </a:cubicBezTo>
                  <a:lnTo>
                    <a:pt x="966554" y="1819366"/>
                  </a:lnTo>
                  <a:lnTo>
                    <a:pt x="0" y="852812"/>
                  </a:lnTo>
                  <a:lnTo>
                    <a:pt x="167371" y="700694"/>
                  </a:lnTo>
                  <a:lnTo>
                    <a:pt x="212585" y="665799"/>
                  </a:lnTo>
                  <a:lnTo>
                    <a:pt x="383440" y="538036"/>
                  </a:lnTo>
                  <a:lnTo>
                    <a:pt x="461486" y="487071"/>
                  </a:lnTo>
                  <a:lnTo>
                    <a:pt x="616051" y="393170"/>
                  </a:lnTo>
                  <a:lnTo>
                    <a:pt x="703242" y="345631"/>
                  </a:lnTo>
                  <a:lnTo>
                    <a:pt x="869047" y="265759"/>
                  </a:lnTo>
                  <a:lnTo>
                    <a:pt x="952574" y="228539"/>
                  </a:lnTo>
                  <a:lnTo>
                    <a:pt x="1174340" y="147372"/>
                  </a:lnTo>
                  <a:lnTo>
                    <a:pt x="1211282" y="134367"/>
                  </a:lnTo>
                  <a:lnTo>
                    <a:pt x="1480032" y="65265"/>
                  </a:lnTo>
                  <a:lnTo>
                    <a:pt x="1684939" y="29075"/>
                  </a:lnTo>
                  <a:lnTo>
                    <a:pt x="1728811" y="23500"/>
                  </a:lnTo>
                  <a:lnTo>
                    <a:pt x="1956072" y="2521"/>
                  </a:lnTo>
                  <a:lnTo>
                    <a:pt x="2018756" y="936"/>
                  </a:lnTo>
                  <a:lnTo>
                    <a:pt x="2055770" y="0"/>
                  </a:lnTo>
                  <a:close/>
                </a:path>
              </a:pathLst>
            </a:custGeom>
            <a:solidFill>
              <a:schemeClr val="accent3"/>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34" name="Google Shape;1134;p23"/>
            <p:cNvSpPr/>
            <p:nvPr/>
          </p:nvSpPr>
          <p:spPr>
            <a:xfrm rot="5400000">
              <a:off x="7047796" y="3767780"/>
              <a:ext cx="1762084" cy="1559452"/>
            </a:xfrm>
            <a:custGeom>
              <a:rect b="b" l="l" r="r" t="t"/>
              <a:pathLst>
                <a:path extrusionOk="0" h="1819365" w="2055770">
                  <a:moveTo>
                    <a:pt x="0" y="0"/>
                  </a:moveTo>
                  <a:lnTo>
                    <a:pt x="99699" y="2521"/>
                  </a:lnTo>
                  <a:lnTo>
                    <a:pt x="99705" y="2521"/>
                  </a:lnTo>
                  <a:lnTo>
                    <a:pt x="326951" y="23499"/>
                  </a:lnTo>
                  <a:lnTo>
                    <a:pt x="370841" y="29076"/>
                  </a:lnTo>
                  <a:lnTo>
                    <a:pt x="575732" y="65264"/>
                  </a:lnTo>
                  <a:lnTo>
                    <a:pt x="844499" y="134370"/>
                  </a:lnTo>
                  <a:lnTo>
                    <a:pt x="881354" y="147344"/>
                  </a:lnTo>
                  <a:lnTo>
                    <a:pt x="1103212" y="228545"/>
                  </a:lnTo>
                  <a:lnTo>
                    <a:pt x="1186685" y="265741"/>
                  </a:lnTo>
                  <a:lnTo>
                    <a:pt x="1352550" y="345642"/>
                  </a:lnTo>
                  <a:lnTo>
                    <a:pt x="1439698" y="393157"/>
                  </a:lnTo>
                  <a:lnTo>
                    <a:pt x="1594319" y="487092"/>
                  </a:lnTo>
                  <a:lnTo>
                    <a:pt x="1672310" y="538021"/>
                  </a:lnTo>
                  <a:lnTo>
                    <a:pt x="1843281" y="665871"/>
                  </a:lnTo>
                  <a:lnTo>
                    <a:pt x="1888381" y="700679"/>
                  </a:lnTo>
                  <a:lnTo>
                    <a:pt x="2055770" y="852812"/>
                  </a:lnTo>
                  <a:lnTo>
                    <a:pt x="1089217" y="1819365"/>
                  </a:lnTo>
                  <a:lnTo>
                    <a:pt x="1030840" y="1765368"/>
                  </a:lnTo>
                  <a:cubicBezTo>
                    <a:pt x="778638" y="1550986"/>
                    <a:pt x="462328" y="1409747"/>
                    <a:pt x="114701" y="1374444"/>
                  </a:cubicBezTo>
                  <a:lnTo>
                    <a:pt x="0" y="1368652"/>
                  </a:lnTo>
                  <a:lnTo>
                    <a:pt x="0" y="0"/>
                  </a:lnTo>
                  <a:close/>
                </a:path>
              </a:pathLst>
            </a:custGeom>
            <a:solidFill>
              <a:srgbClr val="004769"/>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35" name="Google Shape;1135;p23"/>
            <p:cNvSpPr/>
            <p:nvPr/>
          </p:nvSpPr>
          <p:spPr>
            <a:xfrm rot="-5400000">
              <a:off x="3382120" y="3767780"/>
              <a:ext cx="1762084" cy="1559453"/>
            </a:xfrm>
            <a:custGeom>
              <a:rect b="b" l="l" r="r" t="t"/>
              <a:pathLst>
                <a:path extrusionOk="0" h="1819366" w="2055770">
                  <a:moveTo>
                    <a:pt x="2055770" y="0"/>
                  </a:moveTo>
                  <a:lnTo>
                    <a:pt x="2055770" y="1368652"/>
                  </a:lnTo>
                  <a:lnTo>
                    <a:pt x="1941070" y="1374444"/>
                  </a:lnTo>
                  <a:cubicBezTo>
                    <a:pt x="1593443" y="1409747"/>
                    <a:pt x="1277133" y="1550986"/>
                    <a:pt x="1024931" y="1765368"/>
                  </a:cubicBezTo>
                  <a:lnTo>
                    <a:pt x="966554" y="1819366"/>
                  </a:lnTo>
                  <a:lnTo>
                    <a:pt x="0" y="852812"/>
                  </a:lnTo>
                  <a:lnTo>
                    <a:pt x="167371" y="700694"/>
                  </a:lnTo>
                  <a:lnTo>
                    <a:pt x="212585" y="665799"/>
                  </a:lnTo>
                  <a:lnTo>
                    <a:pt x="383440" y="538036"/>
                  </a:lnTo>
                  <a:lnTo>
                    <a:pt x="461486" y="487071"/>
                  </a:lnTo>
                  <a:lnTo>
                    <a:pt x="616051" y="393170"/>
                  </a:lnTo>
                  <a:lnTo>
                    <a:pt x="703242" y="345631"/>
                  </a:lnTo>
                  <a:lnTo>
                    <a:pt x="869047" y="265759"/>
                  </a:lnTo>
                  <a:lnTo>
                    <a:pt x="952574" y="228539"/>
                  </a:lnTo>
                  <a:lnTo>
                    <a:pt x="1174340" y="147372"/>
                  </a:lnTo>
                  <a:lnTo>
                    <a:pt x="1211282" y="134367"/>
                  </a:lnTo>
                  <a:lnTo>
                    <a:pt x="1480032" y="65265"/>
                  </a:lnTo>
                  <a:lnTo>
                    <a:pt x="1684939" y="29075"/>
                  </a:lnTo>
                  <a:lnTo>
                    <a:pt x="1728811" y="23500"/>
                  </a:lnTo>
                  <a:lnTo>
                    <a:pt x="1956072" y="2521"/>
                  </a:lnTo>
                  <a:lnTo>
                    <a:pt x="2018756" y="936"/>
                  </a:lnTo>
                  <a:lnTo>
                    <a:pt x="2055770" y="0"/>
                  </a:lnTo>
                  <a:close/>
                </a:path>
              </a:pathLst>
            </a:custGeom>
            <a:solidFill>
              <a:schemeClr val="accent3"/>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36" name="Google Shape;1136;p23"/>
            <p:cNvSpPr/>
            <p:nvPr/>
          </p:nvSpPr>
          <p:spPr>
            <a:xfrm rot="-5400000">
              <a:off x="3382120" y="1907724"/>
              <a:ext cx="1762084" cy="1559452"/>
            </a:xfrm>
            <a:custGeom>
              <a:rect b="b" l="l" r="r" t="t"/>
              <a:pathLst>
                <a:path extrusionOk="0" h="1819365" w="2055770">
                  <a:moveTo>
                    <a:pt x="0" y="0"/>
                  </a:moveTo>
                  <a:lnTo>
                    <a:pt x="99699" y="2521"/>
                  </a:lnTo>
                  <a:lnTo>
                    <a:pt x="99705" y="2521"/>
                  </a:lnTo>
                  <a:lnTo>
                    <a:pt x="326951" y="23499"/>
                  </a:lnTo>
                  <a:lnTo>
                    <a:pt x="370841" y="29076"/>
                  </a:lnTo>
                  <a:lnTo>
                    <a:pt x="575732" y="65264"/>
                  </a:lnTo>
                  <a:lnTo>
                    <a:pt x="844499" y="134370"/>
                  </a:lnTo>
                  <a:lnTo>
                    <a:pt x="881354" y="147344"/>
                  </a:lnTo>
                  <a:lnTo>
                    <a:pt x="1103212" y="228545"/>
                  </a:lnTo>
                  <a:lnTo>
                    <a:pt x="1186685" y="265741"/>
                  </a:lnTo>
                  <a:lnTo>
                    <a:pt x="1352550" y="345642"/>
                  </a:lnTo>
                  <a:lnTo>
                    <a:pt x="1439698" y="393157"/>
                  </a:lnTo>
                  <a:lnTo>
                    <a:pt x="1594319" y="487092"/>
                  </a:lnTo>
                  <a:lnTo>
                    <a:pt x="1672310" y="538021"/>
                  </a:lnTo>
                  <a:lnTo>
                    <a:pt x="1843281" y="665871"/>
                  </a:lnTo>
                  <a:lnTo>
                    <a:pt x="1888381" y="700679"/>
                  </a:lnTo>
                  <a:lnTo>
                    <a:pt x="2055770" y="852812"/>
                  </a:lnTo>
                  <a:lnTo>
                    <a:pt x="1089217" y="1819365"/>
                  </a:lnTo>
                  <a:lnTo>
                    <a:pt x="1030840" y="1765368"/>
                  </a:lnTo>
                  <a:cubicBezTo>
                    <a:pt x="778638" y="1550986"/>
                    <a:pt x="462328" y="1409747"/>
                    <a:pt x="114701" y="1374444"/>
                  </a:cubicBezTo>
                  <a:lnTo>
                    <a:pt x="0" y="1368652"/>
                  </a:lnTo>
                  <a:lnTo>
                    <a:pt x="0" y="0"/>
                  </a:lnTo>
                  <a:close/>
                </a:path>
              </a:pathLst>
            </a:custGeom>
            <a:solidFill>
              <a:srgbClr val="004769"/>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37" name="Google Shape;1137;p23"/>
            <p:cNvSpPr/>
            <p:nvPr/>
          </p:nvSpPr>
          <p:spPr>
            <a:xfrm>
              <a:off x="5104504" y="2166439"/>
              <a:ext cx="942511" cy="556748"/>
            </a:xfrm>
            <a:custGeom>
              <a:rect b="b" l="l" r="r" t="t"/>
              <a:pathLst>
                <a:path extrusionOk="0" h="649541" w="1099599">
                  <a:moveTo>
                    <a:pt x="1099599" y="0"/>
                  </a:moveTo>
                  <a:lnTo>
                    <a:pt x="1099599" y="274681"/>
                  </a:lnTo>
                  <a:lnTo>
                    <a:pt x="1011451" y="279132"/>
                  </a:lnTo>
                  <a:cubicBezTo>
                    <a:pt x="724815" y="308242"/>
                    <a:pt x="463361" y="422537"/>
                    <a:pt x="252806" y="596302"/>
                  </a:cubicBezTo>
                  <a:lnTo>
                    <a:pt x="194229" y="649541"/>
                  </a:lnTo>
                  <a:lnTo>
                    <a:pt x="0" y="455312"/>
                  </a:lnTo>
                  <a:lnTo>
                    <a:pt x="78083" y="384345"/>
                  </a:lnTo>
                  <a:cubicBezTo>
                    <a:pt x="329336" y="176993"/>
                    <a:pt x="641326" y="40605"/>
                    <a:pt x="983367" y="5869"/>
                  </a:cubicBezTo>
                  <a:lnTo>
                    <a:pt x="1099599" y="0"/>
                  </a:lnTo>
                  <a:close/>
                </a:path>
              </a:pathLst>
            </a:custGeom>
            <a:solidFill>
              <a:srgbClr val="00518E"/>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38" name="Google Shape;1138;p23"/>
            <p:cNvSpPr/>
            <p:nvPr/>
          </p:nvSpPr>
          <p:spPr>
            <a:xfrm>
              <a:off x="6144986" y="2166439"/>
              <a:ext cx="942511" cy="556748"/>
            </a:xfrm>
            <a:custGeom>
              <a:rect b="b" l="l" r="r" t="t"/>
              <a:pathLst>
                <a:path extrusionOk="0" h="649541" w="1099599">
                  <a:moveTo>
                    <a:pt x="0" y="0"/>
                  </a:moveTo>
                  <a:lnTo>
                    <a:pt x="116232" y="5869"/>
                  </a:lnTo>
                  <a:cubicBezTo>
                    <a:pt x="458273" y="40605"/>
                    <a:pt x="770263" y="176993"/>
                    <a:pt x="1021516" y="384345"/>
                  </a:cubicBezTo>
                  <a:lnTo>
                    <a:pt x="1099599" y="455312"/>
                  </a:lnTo>
                  <a:lnTo>
                    <a:pt x="905370" y="649541"/>
                  </a:lnTo>
                  <a:lnTo>
                    <a:pt x="846793" y="596302"/>
                  </a:lnTo>
                  <a:cubicBezTo>
                    <a:pt x="636239" y="422537"/>
                    <a:pt x="374785" y="308242"/>
                    <a:pt x="88148" y="279132"/>
                  </a:cubicBezTo>
                  <a:lnTo>
                    <a:pt x="0" y="274681"/>
                  </a:lnTo>
                  <a:lnTo>
                    <a:pt x="0" y="0"/>
                  </a:lnTo>
                  <a:close/>
                </a:path>
              </a:pathLst>
            </a:custGeom>
            <a:solidFill>
              <a:srgbClr val="CD1534"/>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39" name="Google Shape;1139;p23"/>
            <p:cNvSpPr/>
            <p:nvPr/>
          </p:nvSpPr>
          <p:spPr>
            <a:xfrm>
              <a:off x="6990291" y="2625981"/>
              <a:ext cx="556747" cy="942511"/>
            </a:xfrm>
            <a:custGeom>
              <a:rect b="b" l="l" r="r" t="t"/>
              <a:pathLst>
                <a:path extrusionOk="0" h="1099599" w="649540">
                  <a:moveTo>
                    <a:pt x="194229" y="0"/>
                  </a:moveTo>
                  <a:lnTo>
                    <a:pt x="265195" y="78082"/>
                  </a:lnTo>
                  <a:cubicBezTo>
                    <a:pt x="472548" y="329335"/>
                    <a:pt x="608935" y="641325"/>
                    <a:pt x="643671" y="983366"/>
                  </a:cubicBezTo>
                  <a:lnTo>
                    <a:pt x="649540" y="1099599"/>
                  </a:lnTo>
                  <a:lnTo>
                    <a:pt x="374859" y="1099599"/>
                  </a:lnTo>
                  <a:lnTo>
                    <a:pt x="370408" y="1011450"/>
                  </a:lnTo>
                  <a:cubicBezTo>
                    <a:pt x="341299" y="724813"/>
                    <a:pt x="227004" y="463360"/>
                    <a:pt x="53238" y="252805"/>
                  </a:cubicBezTo>
                  <a:lnTo>
                    <a:pt x="0" y="194229"/>
                  </a:lnTo>
                  <a:lnTo>
                    <a:pt x="194229" y="0"/>
                  </a:lnTo>
                  <a:close/>
                </a:path>
              </a:pathLst>
            </a:custGeom>
            <a:solidFill>
              <a:srgbClr val="720022"/>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40" name="Google Shape;1140;p23"/>
            <p:cNvSpPr/>
            <p:nvPr/>
          </p:nvSpPr>
          <p:spPr>
            <a:xfrm>
              <a:off x="4644961" y="2625981"/>
              <a:ext cx="556747" cy="942511"/>
            </a:xfrm>
            <a:custGeom>
              <a:rect b="b" l="l" r="r" t="t"/>
              <a:pathLst>
                <a:path extrusionOk="0" h="1099599" w="649540">
                  <a:moveTo>
                    <a:pt x="455311" y="0"/>
                  </a:moveTo>
                  <a:lnTo>
                    <a:pt x="649540" y="194229"/>
                  </a:lnTo>
                  <a:lnTo>
                    <a:pt x="596302" y="252805"/>
                  </a:lnTo>
                  <a:cubicBezTo>
                    <a:pt x="422537" y="463360"/>
                    <a:pt x="308242" y="724813"/>
                    <a:pt x="279132" y="1011450"/>
                  </a:cubicBezTo>
                  <a:lnTo>
                    <a:pt x="274681" y="1099599"/>
                  </a:lnTo>
                  <a:lnTo>
                    <a:pt x="0" y="1099599"/>
                  </a:lnTo>
                  <a:lnTo>
                    <a:pt x="5869" y="983366"/>
                  </a:lnTo>
                  <a:cubicBezTo>
                    <a:pt x="40605" y="641325"/>
                    <a:pt x="176993" y="329335"/>
                    <a:pt x="384345" y="78082"/>
                  </a:cubicBezTo>
                  <a:lnTo>
                    <a:pt x="455311" y="0"/>
                  </a:lnTo>
                  <a:close/>
                </a:path>
              </a:pathLst>
            </a:custGeom>
            <a:solidFill>
              <a:srgbClr val="003048"/>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41" name="Google Shape;1141;p23"/>
            <p:cNvSpPr/>
            <p:nvPr/>
          </p:nvSpPr>
          <p:spPr>
            <a:xfrm>
              <a:off x="4644961" y="3666462"/>
              <a:ext cx="556747" cy="942510"/>
            </a:xfrm>
            <a:custGeom>
              <a:rect b="b" l="l" r="r" t="t"/>
              <a:pathLst>
                <a:path extrusionOk="0" h="1099598" w="649540">
                  <a:moveTo>
                    <a:pt x="0" y="0"/>
                  </a:moveTo>
                  <a:lnTo>
                    <a:pt x="274681" y="0"/>
                  </a:lnTo>
                  <a:lnTo>
                    <a:pt x="279132" y="88147"/>
                  </a:lnTo>
                  <a:cubicBezTo>
                    <a:pt x="308242" y="374784"/>
                    <a:pt x="422537" y="636238"/>
                    <a:pt x="596302" y="846792"/>
                  </a:cubicBezTo>
                  <a:lnTo>
                    <a:pt x="649540" y="905369"/>
                  </a:lnTo>
                  <a:lnTo>
                    <a:pt x="455312" y="1099598"/>
                  </a:lnTo>
                  <a:lnTo>
                    <a:pt x="384345" y="1021515"/>
                  </a:lnTo>
                  <a:cubicBezTo>
                    <a:pt x="176993" y="770262"/>
                    <a:pt x="40605" y="458272"/>
                    <a:pt x="5869" y="116231"/>
                  </a:cubicBezTo>
                  <a:lnTo>
                    <a:pt x="0" y="0"/>
                  </a:lnTo>
                  <a:close/>
                </a:path>
              </a:pathLst>
            </a:custGeom>
            <a:solidFill>
              <a:srgbClr val="720022"/>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42" name="Google Shape;1142;p23"/>
            <p:cNvSpPr/>
            <p:nvPr/>
          </p:nvSpPr>
          <p:spPr>
            <a:xfrm>
              <a:off x="6990291" y="3666462"/>
              <a:ext cx="556748" cy="942510"/>
            </a:xfrm>
            <a:custGeom>
              <a:rect b="b" l="l" r="r" t="t"/>
              <a:pathLst>
                <a:path extrusionOk="0" h="1099598" w="649541">
                  <a:moveTo>
                    <a:pt x="374860" y="0"/>
                  </a:moveTo>
                  <a:lnTo>
                    <a:pt x="649541" y="0"/>
                  </a:lnTo>
                  <a:lnTo>
                    <a:pt x="643672" y="116231"/>
                  </a:lnTo>
                  <a:cubicBezTo>
                    <a:pt x="608936" y="458272"/>
                    <a:pt x="472549" y="770262"/>
                    <a:pt x="265196" y="1021515"/>
                  </a:cubicBezTo>
                  <a:lnTo>
                    <a:pt x="194229" y="1099598"/>
                  </a:lnTo>
                  <a:lnTo>
                    <a:pt x="0" y="905369"/>
                  </a:lnTo>
                  <a:lnTo>
                    <a:pt x="53239" y="846792"/>
                  </a:lnTo>
                  <a:cubicBezTo>
                    <a:pt x="227005" y="636238"/>
                    <a:pt x="341300" y="374784"/>
                    <a:pt x="370409" y="88147"/>
                  </a:cubicBezTo>
                  <a:lnTo>
                    <a:pt x="374860" y="0"/>
                  </a:lnTo>
                  <a:close/>
                </a:path>
              </a:pathLst>
            </a:custGeom>
            <a:solidFill>
              <a:srgbClr val="003048"/>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43" name="Google Shape;1143;p23"/>
            <p:cNvSpPr/>
            <p:nvPr/>
          </p:nvSpPr>
          <p:spPr>
            <a:xfrm>
              <a:off x="5104503" y="4511767"/>
              <a:ext cx="942510" cy="556747"/>
            </a:xfrm>
            <a:custGeom>
              <a:rect b="b" l="l" r="r" t="t"/>
              <a:pathLst>
                <a:path extrusionOk="0" h="649540" w="1099598">
                  <a:moveTo>
                    <a:pt x="194229" y="0"/>
                  </a:moveTo>
                  <a:lnTo>
                    <a:pt x="252805" y="53238"/>
                  </a:lnTo>
                  <a:cubicBezTo>
                    <a:pt x="463360" y="227004"/>
                    <a:pt x="724814" y="341299"/>
                    <a:pt x="1011450" y="370408"/>
                  </a:cubicBezTo>
                  <a:lnTo>
                    <a:pt x="1099598" y="374859"/>
                  </a:lnTo>
                  <a:lnTo>
                    <a:pt x="1099598" y="649540"/>
                  </a:lnTo>
                  <a:lnTo>
                    <a:pt x="983366" y="643671"/>
                  </a:lnTo>
                  <a:cubicBezTo>
                    <a:pt x="641325" y="608935"/>
                    <a:pt x="329335" y="472548"/>
                    <a:pt x="78082" y="265195"/>
                  </a:cubicBezTo>
                  <a:lnTo>
                    <a:pt x="0" y="194229"/>
                  </a:lnTo>
                  <a:lnTo>
                    <a:pt x="194229" y="0"/>
                  </a:lnTo>
                  <a:close/>
                </a:path>
              </a:pathLst>
            </a:custGeom>
            <a:solidFill>
              <a:srgbClr val="CD1534"/>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44" name="Google Shape;1144;p23"/>
            <p:cNvSpPr/>
            <p:nvPr/>
          </p:nvSpPr>
          <p:spPr>
            <a:xfrm>
              <a:off x="6144985" y="4511767"/>
              <a:ext cx="942510" cy="556747"/>
            </a:xfrm>
            <a:custGeom>
              <a:rect b="b" l="l" r="r" t="t"/>
              <a:pathLst>
                <a:path extrusionOk="0" h="649540" w="1099598">
                  <a:moveTo>
                    <a:pt x="905369" y="0"/>
                  </a:moveTo>
                  <a:lnTo>
                    <a:pt x="1099598" y="194229"/>
                  </a:lnTo>
                  <a:lnTo>
                    <a:pt x="1021516" y="265195"/>
                  </a:lnTo>
                  <a:cubicBezTo>
                    <a:pt x="770263" y="472548"/>
                    <a:pt x="458273" y="608935"/>
                    <a:pt x="116232" y="643671"/>
                  </a:cubicBezTo>
                  <a:lnTo>
                    <a:pt x="0" y="649540"/>
                  </a:lnTo>
                  <a:lnTo>
                    <a:pt x="0" y="374859"/>
                  </a:lnTo>
                  <a:lnTo>
                    <a:pt x="88148" y="370408"/>
                  </a:lnTo>
                  <a:cubicBezTo>
                    <a:pt x="374785" y="341299"/>
                    <a:pt x="636239" y="227004"/>
                    <a:pt x="846793" y="53238"/>
                  </a:cubicBezTo>
                  <a:lnTo>
                    <a:pt x="905369" y="0"/>
                  </a:lnTo>
                  <a:close/>
                </a:path>
              </a:pathLst>
            </a:custGeom>
            <a:solidFill>
              <a:srgbClr val="00518E"/>
            </a:solidFill>
            <a:ln>
              <a:noFill/>
            </a:ln>
          </p:spPr>
          <p:txBody>
            <a:bodyPr anchorCtr="0" anchor="t" bIns="41475" lIns="82950" spcFirstLastPara="1" rIns="82950" wrap="square" tIns="41475">
              <a:noAutofit/>
            </a:bodyPr>
            <a:lstStyle/>
            <a:p>
              <a:pPr indent="0" lvl="0" marL="0" marR="0" rtl="0" algn="l">
                <a:lnSpc>
                  <a:spcPct val="93000"/>
                </a:lnSpc>
                <a:spcBef>
                  <a:spcPts val="0"/>
                </a:spcBef>
                <a:spcAft>
                  <a:spcPts val="0"/>
                </a:spcAft>
                <a:buNone/>
              </a:pPr>
              <a:r>
                <a:t/>
              </a:r>
              <a:endParaRPr sz="1633">
                <a:solidFill>
                  <a:schemeClr val="dk1"/>
                </a:solidFill>
                <a:latin typeface="Lato Light"/>
                <a:ea typeface="Lato Light"/>
                <a:cs typeface="Lato Light"/>
                <a:sym typeface="Lato Light"/>
              </a:endParaRPr>
            </a:p>
          </p:txBody>
        </p:sp>
        <p:sp>
          <p:nvSpPr>
            <p:cNvPr id="1145" name="Google Shape;1145;p23"/>
            <p:cNvSpPr txBox="1"/>
            <p:nvPr/>
          </p:nvSpPr>
          <p:spPr>
            <a:xfrm>
              <a:off x="6235203" y="1236984"/>
              <a:ext cx="425116"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hu-HU" sz="1400">
                  <a:solidFill>
                    <a:schemeClr val="lt1"/>
                  </a:solidFill>
                  <a:latin typeface="Calibri"/>
                  <a:ea typeface="Calibri"/>
                  <a:cs typeface="Calibri"/>
                  <a:sym typeface="Calibri"/>
                </a:rPr>
                <a:t>01</a:t>
              </a:r>
              <a:endParaRPr/>
            </a:p>
          </p:txBody>
        </p:sp>
        <p:cxnSp>
          <p:nvCxnSpPr>
            <p:cNvPr id="1146" name="Google Shape;1146;p23"/>
            <p:cNvCxnSpPr/>
            <p:nvPr/>
          </p:nvCxnSpPr>
          <p:spPr>
            <a:xfrm>
              <a:off x="6330776" y="1564890"/>
              <a:ext cx="756719" cy="0"/>
            </a:xfrm>
            <a:prstGeom prst="straightConnector1">
              <a:avLst/>
            </a:prstGeom>
            <a:noFill/>
            <a:ln cap="rnd" cmpd="sng" w="19050">
              <a:solidFill>
                <a:schemeClr val="lt1"/>
              </a:solidFill>
              <a:prstDash val="solid"/>
              <a:miter lim="800000"/>
              <a:headEnd len="sm" w="sm" type="none"/>
              <a:tailEnd len="sm" w="sm" type="none"/>
            </a:ln>
          </p:spPr>
        </p:cxnSp>
        <p:sp>
          <p:nvSpPr>
            <p:cNvPr id="1147" name="Google Shape;1147;p23"/>
            <p:cNvSpPr txBox="1"/>
            <p:nvPr/>
          </p:nvSpPr>
          <p:spPr>
            <a:xfrm>
              <a:off x="7444850" y="2281414"/>
              <a:ext cx="434734"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hu-HU" sz="1400">
                  <a:solidFill>
                    <a:schemeClr val="lt1"/>
                  </a:solidFill>
                  <a:latin typeface="Calibri"/>
                  <a:ea typeface="Calibri"/>
                  <a:cs typeface="Calibri"/>
                  <a:sym typeface="Calibri"/>
                </a:rPr>
                <a:t>02</a:t>
              </a:r>
              <a:endParaRPr/>
            </a:p>
          </p:txBody>
        </p:sp>
        <p:cxnSp>
          <p:nvCxnSpPr>
            <p:cNvPr id="1148" name="Google Shape;1148;p23"/>
            <p:cNvCxnSpPr/>
            <p:nvPr/>
          </p:nvCxnSpPr>
          <p:spPr>
            <a:xfrm>
              <a:off x="7378564" y="2586869"/>
              <a:ext cx="952575" cy="0"/>
            </a:xfrm>
            <a:prstGeom prst="straightConnector1">
              <a:avLst/>
            </a:prstGeom>
            <a:noFill/>
            <a:ln cap="rnd" cmpd="sng" w="19050">
              <a:solidFill>
                <a:schemeClr val="lt1"/>
              </a:solidFill>
              <a:prstDash val="solid"/>
              <a:miter lim="800000"/>
              <a:headEnd len="sm" w="sm" type="none"/>
              <a:tailEnd len="sm" w="sm" type="none"/>
            </a:ln>
          </p:spPr>
        </p:cxnSp>
        <p:sp>
          <p:nvSpPr>
            <p:cNvPr id="1149" name="Google Shape;1149;p23"/>
            <p:cNvSpPr txBox="1"/>
            <p:nvPr/>
          </p:nvSpPr>
          <p:spPr>
            <a:xfrm>
              <a:off x="7500051" y="3901944"/>
              <a:ext cx="441146"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hu-HU" sz="1400">
                  <a:solidFill>
                    <a:schemeClr val="lt1"/>
                  </a:solidFill>
                  <a:latin typeface="Calibri"/>
                  <a:ea typeface="Calibri"/>
                  <a:cs typeface="Calibri"/>
                  <a:sym typeface="Calibri"/>
                </a:rPr>
                <a:t>03</a:t>
              </a:r>
              <a:endParaRPr b="1" sz="1600">
                <a:solidFill>
                  <a:schemeClr val="lt1"/>
                </a:solidFill>
                <a:latin typeface="Calibri"/>
                <a:ea typeface="Calibri"/>
                <a:cs typeface="Calibri"/>
                <a:sym typeface="Calibri"/>
              </a:endParaRPr>
            </a:p>
          </p:txBody>
        </p:sp>
        <p:cxnSp>
          <p:nvCxnSpPr>
            <p:cNvPr id="1150" name="Google Shape;1150;p23"/>
            <p:cNvCxnSpPr/>
            <p:nvPr/>
          </p:nvCxnSpPr>
          <p:spPr>
            <a:xfrm>
              <a:off x="7547038" y="4231083"/>
              <a:ext cx="952575" cy="0"/>
            </a:xfrm>
            <a:prstGeom prst="straightConnector1">
              <a:avLst/>
            </a:prstGeom>
            <a:noFill/>
            <a:ln cap="rnd" cmpd="sng" w="19050">
              <a:solidFill>
                <a:schemeClr val="lt1"/>
              </a:solidFill>
              <a:prstDash val="solid"/>
              <a:miter lim="800000"/>
              <a:headEnd len="sm" w="sm" type="none"/>
              <a:tailEnd len="sm" w="sm" type="none"/>
            </a:ln>
          </p:spPr>
        </p:cxnSp>
        <p:sp>
          <p:nvSpPr>
            <p:cNvPr id="1151" name="Google Shape;1151;p23"/>
            <p:cNvSpPr txBox="1"/>
            <p:nvPr/>
          </p:nvSpPr>
          <p:spPr>
            <a:xfrm>
              <a:off x="6331634" y="5109002"/>
              <a:ext cx="425116"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hu-HU" sz="1400">
                  <a:solidFill>
                    <a:schemeClr val="lt1"/>
                  </a:solidFill>
                  <a:latin typeface="Calibri"/>
                  <a:ea typeface="Calibri"/>
                  <a:cs typeface="Calibri"/>
                  <a:sym typeface="Calibri"/>
                </a:rPr>
                <a:t>04</a:t>
              </a:r>
              <a:endParaRPr b="1" sz="1600">
                <a:solidFill>
                  <a:schemeClr val="lt1"/>
                </a:solidFill>
                <a:latin typeface="Calibri"/>
                <a:ea typeface="Calibri"/>
                <a:cs typeface="Calibri"/>
                <a:sym typeface="Calibri"/>
              </a:endParaRPr>
            </a:p>
          </p:txBody>
        </p:sp>
        <p:cxnSp>
          <p:nvCxnSpPr>
            <p:cNvPr id="1152" name="Google Shape;1152;p23"/>
            <p:cNvCxnSpPr/>
            <p:nvPr/>
          </p:nvCxnSpPr>
          <p:spPr>
            <a:xfrm>
              <a:off x="6253346" y="5396649"/>
              <a:ext cx="952575" cy="0"/>
            </a:xfrm>
            <a:prstGeom prst="straightConnector1">
              <a:avLst/>
            </a:prstGeom>
            <a:noFill/>
            <a:ln cap="rnd" cmpd="sng" w="19050">
              <a:solidFill>
                <a:schemeClr val="lt1"/>
              </a:solidFill>
              <a:prstDash val="solid"/>
              <a:miter lim="800000"/>
              <a:headEnd len="sm" w="sm" type="none"/>
              <a:tailEnd len="sm" w="sm" type="none"/>
            </a:ln>
          </p:spPr>
        </p:cxnSp>
        <p:sp>
          <p:nvSpPr>
            <p:cNvPr id="1153" name="Google Shape;1153;p23"/>
            <p:cNvSpPr txBox="1"/>
            <p:nvPr/>
          </p:nvSpPr>
          <p:spPr>
            <a:xfrm>
              <a:off x="4318182" y="2252007"/>
              <a:ext cx="426720" cy="307777"/>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hu-HU" sz="1400">
                  <a:solidFill>
                    <a:schemeClr val="lt1"/>
                  </a:solidFill>
                  <a:latin typeface="Calibri"/>
                  <a:ea typeface="Calibri"/>
                  <a:cs typeface="Calibri"/>
                  <a:sym typeface="Calibri"/>
                </a:rPr>
                <a:t>07</a:t>
              </a:r>
              <a:endParaRPr b="1" sz="1600">
                <a:solidFill>
                  <a:schemeClr val="lt1"/>
                </a:solidFill>
                <a:latin typeface="Calibri"/>
                <a:ea typeface="Calibri"/>
                <a:cs typeface="Calibri"/>
                <a:sym typeface="Calibri"/>
              </a:endParaRPr>
            </a:p>
          </p:txBody>
        </p:sp>
        <p:cxnSp>
          <p:nvCxnSpPr>
            <p:cNvPr id="1154" name="Google Shape;1154;p23"/>
            <p:cNvCxnSpPr/>
            <p:nvPr/>
          </p:nvCxnSpPr>
          <p:spPr>
            <a:xfrm>
              <a:off x="3786874" y="2565603"/>
              <a:ext cx="952575" cy="0"/>
            </a:xfrm>
            <a:prstGeom prst="straightConnector1">
              <a:avLst/>
            </a:prstGeom>
            <a:noFill/>
            <a:ln cap="rnd" cmpd="sng" w="19050">
              <a:solidFill>
                <a:schemeClr val="lt1"/>
              </a:solidFill>
              <a:prstDash val="solid"/>
              <a:miter lim="800000"/>
              <a:headEnd len="sm" w="sm" type="none"/>
              <a:tailEnd len="sm" w="sm" type="none"/>
            </a:ln>
          </p:spPr>
        </p:cxnSp>
        <p:sp>
          <p:nvSpPr>
            <p:cNvPr id="1155" name="Google Shape;1155;p23"/>
            <p:cNvSpPr txBox="1"/>
            <p:nvPr/>
          </p:nvSpPr>
          <p:spPr>
            <a:xfrm>
              <a:off x="4266833" y="3923306"/>
              <a:ext cx="425116" cy="307777"/>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hu-HU" sz="1400">
                  <a:solidFill>
                    <a:schemeClr val="lt1"/>
                  </a:solidFill>
                  <a:latin typeface="Calibri"/>
                  <a:ea typeface="Calibri"/>
                  <a:cs typeface="Calibri"/>
                  <a:sym typeface="Calibri"/>
                </a:rPr>
                <a:t>06</a:t>
              </a:r>
              <a:endParaRPr b="1" sz="1600">
                <a:solidFill>
                  <a:schemeClr val="lt1"/>
                </a:solidFill>
                <a:latin typeface="Calibri"/>
                <a:ea typeface="Calibri"/>
                <a:cs typeface="Calibri"/>
                <a:sym typeface="Calibri"/>
              </a:endParaRPr>
            </a:p>
          </p:txBody>
        </p:sp>
        <p:cxnSp>
          <p:nvCxnSpPr>
            <p:cNvPr id="1156" name="Google Shape;1156;p23"/>
            <p:cNvCxnSpPr/>
            <p:nvPr/>
          </p:nvCxnSpPr>
          <p:spPr>
            <a:xfrm>
              <a:off x="3692386" y="4235903"/>
              <a:ext cx="952575" cy="0"/>
            </a:xfrm>
            <a:prstGeom prst="straightConnector1">
              <a:avLst/>
            </a:prstGeom>
            <a:noFill/>
            <a:ln cap="rnd" cmpd="sng" w="19050">
              <a:solidFill>
                <a:schemeClr val="lt1"/>
              </a:solidFill>
              <a:prstDash val="solid"/>
              <a:miter lim="800000"/>
              <a:headEnd len="sm" w="sm" type="none"/>
              <a:tailEnd len="sm" w="sm" type="none"/>
            </a:ln>
          </p:spPr>
        </p:cxnSp>
        <p:sp>
          <p:nvSpPr>
            <p:cNvPr id="1157" name="Google Shape;1157;p23"/>
            <p:cNvSpPr txBox="1"/>
            <p:nvPr/>
          </p:nvSpPr>
          <p:spPr>
            <a:xfrm>
              <a:off x="5467814" y="1239587"/>
              <a:ext cx="425116" cy="307777"/>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hu-HU" sz="1400">
                  <a:solidFill>
                    <a:schemeClr val="lt1"/>
                  </a:solidFill>
                  <a:latin typeface="Calibri"/>
                  <a:ea typeface="Calibri"/>
                  <a:cs typeface="Calibri"/>
                  <a:sym typeface="Calibri"/>
                </a:rPr>
                <a:t>08</a:t>
              </a:r>
              <a:endParaRPr b="1" sz="1600">
                <a:solidFill>
                  <a:schemeClr val="lt1"/>
                </a:solidFill>
                <a:latin typeface="Calibri"/>
                <a:ea typeface="Calibri"/>
                <a:cs typeface="Calibri"/>
                <a:sym typeface="Calibri"/>
              </a:endParaRPr>
            </a:p>
          </p:txBody>
        </p:sp>
        <p:cxnSp>
          <p:nvCxnSpPr>
            <p:cNvPr id="1158" name="Google Shape;1158;p23"/>
            <p:cNvCxnSpPr/>
            <p:nvPr/>
          </p:nvCxnSpPr>
          <p:spPr>
            <a:xfrm>
              <a:off x="4884742" y="1564890"/>
              <a:ext cx="952575" cy="0"/>
            </a:xfrm>
            <a:prstGeom prst="straightConnector1">
              <a:avLst/>
            </a:prstGeom>
            <a:noFill/>
            <a:ln cap="rnd" cmpd="sng" w="19050">
              <a:solidFill>
                <a:schemeClr val="lt1"/>
              </a:solidFill>
              <a:prstDash val="solid"/>
              <a:miter lim="800000"/>
              <a:headEnd len="sm" w="sm" type="none"/>
              <a:tailEnd len="sm" w="sm" type="none"/>
            </a:ln>
          </p:spPr>
        </p:cxnSp>
        <p:sp>
          <p:nvSpPr>
            <p:cNvPr id="1159" name="Google Shape;1159;p23"/>
            <p:cNvSpPr txBox="1"/>
            <p:nvPr/>
          </p:nvSpPr>
          <p:spPr>
            <a:xfrm>
              <a:off x="5409687" y="5122767"/>
              <a:ext cx="425116" cy="307777"/>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hu-HU" sz="1400">
                  <a:solidFill>
                    <a:schemeClr val="lt1"/>
                  </a:solidFill>
                  <a:latin typeface="Calibri"/>
                  <a:ea typeface="Calibri"/>
                  <a:cs typeface="Calibri"/>
                  <a:sym typeface="Calibri"/>
                </a:rPr>
                <a:t>05</a:t>
              </a:r>
              <a:endParaRPr/>
            </a:p>
          </p:txBody>
        </p:sp>
        <p:cxnSp>
          <p:nvCxnSpPr>
            <p:cNvPr id="1160" name="Google Shape;1160;p23"/>
            <p:cNvCxnSpPr/>
            <p:nvPr/>
          </p:nvCxnSpPr>
          <p:spPr>
            <a:xfrm>
              <a:off x="4995205" y="5404222"/>
              <a:ext cx="952575" cy="0"/>
            </a:xfrm>
            <a:prstGeom prst="straightConnector1">
              <a:avLst/>
            </a:prstGeom>
            <a:noFill/>
            <a:ln cap="rnd" cmpd="sng" w="19050">
              <a:solidFill>
                <a:schemeClr val="lt1"/>
              </a:solidFill>
              <a:prstDash val="solid"/>
              <a:miter lim="800000"/>
              <a:headEnd len="sm" w="sm" type="none"/>
              <a:tailEnd len="sm" w="sm" type="none"/>
            </a:ln>
          </p:spPr>
        </p:cxnSp>
        <p:sp>
          <p:nvSpPr>
            <p:cNvPr id="1161" name="Google Shape;1161;p23"/>
            <p:cNvSpPr txBox="1"/>
            <p:nvPr/>
          </p:nvSpPr>
          <p:spPr>
            <a:xfrm>
              <a:off x="8778890" y="3818590"/>
              <a:ext cx="1108765"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hu-HU" sz="1400">
                  <a:solidFill>
                    <a:srgbClr val="004769"/>
                  </a:solidFill>
                  <a:latin typeface="Calibri"/>
                  <a:ea typeface="Calibri"/>
                  <a:cs typeface="Calibri"/>
                  <a:sym typeface="Calibri"/>
                </a:rPr>
                <a:t>ÉRTÉKELÉS</a:t>
              </a:r>
              <a:endParaRPr/>
            </a:p>
          </p:txBody>
        </p:sp>
        <p:sp>
          <p:nvSpPr>
            <p:cNvPr id="1162" name="Google Shape;1162;p23"/>
            <p:cNvSpPr txBox="1"/>
            <p:nvPr/>
          </p:nvSpPr>
          <p:spPr>
            <a:xfrm>
              <a:off x="8682437" y="1999038"/>
              <a:ext cx="2706062"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hu-HU" sz="1400">
                  <a:solidFill>
                    <a:schemeClr val="accent3"/>
                  </a:solidFill>
                  <a:latin typeface="Calibri"/>
                  <a:ea typeface="Calibri"/>
                  <a:cs typeface="Calibri"/>
                  <a:sym typeface="Calibri"/>
                </a:rPr>
                <a:t>M&amp;A – VÁLLALATFELVÁSÁRLÁS</a:t>
              </a:r>
              <a:endParaRPr/>
            </a:p>
          </p:txBody>
        </p:sp>
        <p:sp>
          <p:nvSpPr>
            <p:cNvPr id="1163" name="Google Shape;1163;p23"/>
            <p:cNvSpPr txBox="1"/>
            <p:nvPr/>
          </p:nvSpPr>
          <p:spPr>
            <a:xfrm>
              <a:off x="7672496" y="5724134"/>
              <a:ext cx="3137013"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hu-HU" sz="1400">
                  <a:solidFill>
                    <a:srgbClr val="0070C0"/>
                  </a:solidFill>
                  <a:latin typeface="Calibri"/>
                  <a:ea typeface="Calibri"/>
                  <a:cs typeface="Calibri"/>
                  <a:sym typeface="Calibri"/>
                </a:rPr>
                <a:t>INGATLAN SPECIFIKUS TANÁCSADÁS</a:t>
              </a:r>
              <a:endParaRPr/>
            </a:p>
          </p:txBody>
        </p:sp>
        <p:sp>
          <p:nvSpPr>
            <p:cNvPr id="1164" name="Google Shape;1164;p23"/>
            <p:cNvSpPr txBox="1"/>
            <p:nvPr/>
          </p:nvSpPr>
          <p:spPr>
            <a:xfrm>
              <a:off x="7378564" y="366696"/>
              <a:ext cx="2644827"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hu-HU" sz="1400">
                  <a:solidFill>
                    <a:schemeClr val="accent1"/>
                  </a:solidFill>
                  <a:latin typeface="Calibri"/>
                  <a:ea typeface="Calibri"/>
                  <a:cs typeface="Calibri"/>
                  <a:sym typeface="Calibri"/>
                </a:rPr>
                <a:t>M&amp;A - VÁLLALATÉRTÉKESÍTÉS</a:t>
              </a:r>
              <a:endParaRPr/>
            </a:p>
          </p:txBody>
        </p:sp>
        <p:sp>
          <p:nvSpPr>
            <p:cNvPr id="1165" name="Google Shape;1165;p23"/>
            <p:cNvSpPr txBox="1"/>
            <p:nvPr/>
          </p:nvSpPr>
          <p:spPr>
            <a:xfrm>
              <a:off x="4947663" y="2902191"/>
              <a:ext cx="2296674" cy="24398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hu-HU" sz="1400">
                  <a:solidFill>
                    <a:schemeClr val="accent1"/>
                  </a:solidFill>
                  <a:latin typeface="Calibri"/>
                  <a:ea typeface="Calibri"/>
                  <a:cs typeface="Calibri"/>
                  <a:sym typeface="Calibri"/>
                </a:rPr>
                <a:t>A BDO </a:t>
              </a:r>
              <a:endParaRPr/>
            </a:p>
            <a:p>
              <a:pPr indent="0" lvl="0" marL="0" marR="0" rtl="0" algn="ctr">
                <a:spcBef>
                  <a:spcPts val="0"/>
                </a:spcBef>
                <a:spcAft>
                  <a:spcPts val="0"/>
                </a:spcAft>
                <a:buNone/>
              </a:pPr>
              <a:r>
                <a:rPr b="1" lang="hu-HU" sz="1400">
                  <a:solidFill>
                    <a:schemeClr val="accent1"/>
                  </a:solidFill>
                  <a:latin typeface="Calibri"/>
                  <a:ea typeface="Calibri"/>
                  <a:cs typeface="Calibri"/>
                  <a:sym typeface="Calibri"/>
                </a:rPr>
                <a:t>CORPORATE FINANCE</a:t>
              </a:r>
              <a:endParaRPr/>
            </a:p>
            <a:p>
              <a:pPr indent="0" lvl="0" marL="0" marR="0" rtl="0" algn="ctr">
                <a:spcBef>
                  <a:spcPts val="0"/>
                </a:spcBef>
                <a:spcAft>
                  <a:spcPts val="0"/>
                </a:spcAft>
                <a:buNone/>
              </a:pPr>
              <a:r>
                <a:rPr lang="hu-HU" sz="1400">
                  <a:solidFill>
                    <a:schemeClr val="accent1"/>
                  </a:solidFill>
                  <a:latin typeface="Calibri"/>
                  <a:ea typeface="Calibri"/>
                  <a:cs typeface="Calibri"/>
                  <a:sym typeface="Calibri"/>
                </a:rPr>
                <a:t>szolgáltatási portfóliója lefedi a vállalati pénzügyi folyamatok teljes spektrumát.</a:t>
              </a:r>
              <a:endParaRPr/>
            </a:p>
          </p:txBody>
        </p:sp>
        <p:sp>
          <p:nvSpPr>
            <p:cNvPr id="1166" name="Google Shape;1166;p23"/>
            <p:cNvSpPr txBox="1"/>
            <p:nvPr/>
          </p:nvSpPr>
          <p:spPr>
            <a:xfrm>
              <a:off x="1136805" y="5674937"/>
              <a:ext cx="3044423" cy="307777"/>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hu-HU" sz="1400">
                  <a:solidFill>
                    <a:schemeClr val="accent1"/>
                  </a:solidFill>
                  <a:latin typeface="Calibri"/>
                  <a:ea typeface="Calibri"/>
                  <a:cs typeface="Calibri"/>
                  <a:sym typeface="Calibri"/>
                </a:rPr>
                <a:t>PÉNZÜGYI ÉS ÜZLETI ÁTVILÁGÍTÁS</a:t>
              </a:r>
              <a:endParaRPr/>
            </a:p>
          </p:txBody>
        </p:sp>
        <p:sp>
          <p:nvSpPr>
            <p:cNvPr id="1167" name="Google Shape;1167;p23"/>
            <p:cNvSpPr txBox="1"/>
            <p:nvPr/>
          </p:nvSpPr>
          <p:spPr>
            <a:xfrm>
              <a:off x="2329753" y="3853869"/>
              <a:ext cx="1089401"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hu-HU" sz="1400">
                  <a:solidFill>
                    <a:schemeClr val="accent3"/>
                  </a:solidFill>
                  <a:latin typeface="Calibri"/>
                  <a:ea typeface="Calibri"/>
                  <a:cs typeface="Calibri"/>
                  <a:sym typeface="Calibri"/>
                </a:rPr>
                <a:t>STRATÉGIA</a:t>
              </a:r>
              <a:endParaRPr/>
            </a:p>
          </p:txBody>
        </p:sp>
        <p:sp>
          <p:nvSpPr>
            <p:cNvPr id="1168" name="Google Shape;1168;p23"/>
            <p:cNvSpPr txBox="1"/>
            <p:nvPr/>
          </p:nvSpPr>
          <p:spPr>
            <a:xfrm>
              <a:off x="1040007" y="1965375"/>
              <a:ext cx="2438424" cy="307777"/>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hu-HU" sz="1400">
                  <a:solidFill>
                    <a:srgbClr val="004769"/>
                  </a:solidFill>
                  <a:latin typeface="Calibri"/>
                  <a:ea typeface="Calibri"/>
                  <a:cs typeface="Calibri"/>
                  <a:sym typeface="Calibri"/>
                </a:rPr>
                <a:t>FINANSZÍROZÁS SZERVEZÉS</a:t>
              </a:r>
              <a:endParaRPr/>
            </a:p>
          </p:txBody>
        </p:sp>
        <p:sp>
          <p:nvSpPr>
            <p:cNvPr id="1169" name="Google Shape;1169;p23"/>
            <p:cNvSpPr txBox="1"/>
            <p:nvPr/>
          </p:nvSpPr>
          <p:spPr>
            <a:xfrm>
              <a:off x="2808344" y="331111"/>
              <a:ext cx="1646476" cy="307777"/>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hu-HU" sz="1400">
                  <a:solidFill>
                    <a:srgbClr val="0070C0"/>
                  </a:solidFill>
                  <a:latin typeface="Calibri"/>
                  <a:ea typeface="Calibri"/>
                  <a:cs typeface="Calibri"/>
                  <a:sym typeface="Calibri"/>
                </a:rPr>
                <a:t>ÜZLETI TERVEZÉS</a:t>
              </a:r>
              <a:endParaRPr/>
            </a:p>
          </p:txBody>
        </p:sp>
        <p:sp>
          <p:nvSpPr>
            <p:cNvPr id="1170" name="Google Shape;1170;p23"/>
            <p:cNvSpPr txBox="1"/>
            <p:nvPr/>
          </p:nvSpPr>
          <p:spPr>
            <a:xfrm>
              <a:off x="8736295" y="2260448"/>
              <a:ext cx="2849430" cy="610488"/>
            </a:xfrm>
            <a:prstGeom prst="rect">
              <a:avLst/>
            </a:prstGeom>
            <a:noFill/>
            <a:ln>
              <a:noFill/>
            </a:ln>
          </p:spPr>
          <p:txBody>
            <a:bodyPr anchorCtr="0" anchor="t" bIns="22850" lIns="45700" spcFirstLastPara="1" rIns="45700" wrap="square" tIns="22850">
              <a:spAutoFit/>
            </a:bodyPr>
            <a:lstStyle/>
            <a:p>
              <a:pPr indent="0" lvl="0" marL="0" marR="0" rtl="0" algn="l">
                <a:lnSpc>
                  <a:spcPct val="131818"/>
                </a:lnSpc>
                <a:spcBef>
                  <a:spcPts val="0"/>
                </a:spcBef>
                <a:spcAft>
                  <a:spcPts val="0"/>
                </a:spcAft>
                <a:buClr>
                  <a:srgbClr val="333333"/>
                </a:buClr>
                <a:buSzPts val="1100"/>
                <a:buFont typeface="Arial"/>
                <a:buNone/>
              </a:pPr>
              <a:r>
                <a:rPr b="0" i="0" lang="hu-HU" sz="1100" u="none" cap="none" strike="noStrike">
                  <a:solidFill>
                    <a:srgbClr val="333333"/>
                  </a:solidFill>
                  <a:latin typeface="Calibri"/>
                  <a:ea typeface="Calibri"/>
                  <a:cs typeface="Calibri"/>
                  <a:sym typeface="Calibri"/>
                </a:rPr>
                <a:t>Vállalatfelvásárlási folyamatok támogatása, piackutatástól egészen a tranzakció lezárásáig.</a:t>
              </a:r>
              <a:endParaRPr/>
            </a:p>
          </p:txBody>
        </p:sp>
        <p:sp>
          <p:nvSpPr>
            <p:cNvPr id="1171" name="Google Shape;1171;p23"/>
            <p:cNvSpPr txBox="1"/>
            <p:nvPr/>
          </p:nvSpPr>
          <p:spPr>
            <a:xfrm>
              <a:off x="7444850" y="631114"/>
              <a:ext cx="3360151" cy="610488"/>
            </a:xfrm>
            <a:prstGeom prst="rect">
              <a:avLst/>
            </a:prstGeom>
            <a:noFill/>
            <a:ln>
              <a:noFill/>
            </a:ln>
          </p:spPr>
          <p:txBody>
            <a:bodyPr anchorCtr="0" anchor="t" bIns="22850" lIns="45700" spcFirstLastPara="1" rIns="45700" wrap="square" tIns="22850">
              <a:spAutoFit/>
            </a:bodyPr>
            <a:lstStyle/>
            <a:p>
              <a:pPr indent="0" lvl="0" marL="0" marR="0" rtl="0" algn="l">
                <a:lnSpc>
                  <a:spcPct val="131818"/>
                </a:lnSpc>
                <a:spcBef>
                  <a:spcPts val="0"/>
                </a:spcBef>
                <a:spcAft>
                  <a:spcPts val="0"/>
                </a:spcAft>
                <a:buClr>
                  <a:srgbClr val="333333"/>
                </a:buClr>
                <a:buSzPts val="1100"/>
                <a:buFont typeface="Arial"/>
                <a:buNone/>
              </a:pPr>
              <a:r>
                <a:rPr b="0" i="0" lang="hu-HU" sz="1100" u="none" cap="none" strike="noStrike">
                  <a:solidFill>
                    <a:srgbClr val="333333"/>
                  </a:solidFill>
                  <a:latin typeface="Calibri"/>
                  <a:ea typeface="Calibri"/>
                  <a:cs typeface="Calibri"/>
                  <a:sym typeface="Calibri"/>
                </a:rPr>
                <a:t>Vállalatértékesítési folyamatok elősegítése, kezdve a potenciális vevők azonosításától, egészen a sikeres üzletkötésekig.</a:t>
              </a:r>
              <a:endParaRPr/>
            </a:p>
          </p:txBody>
        </p:sp>
        <p:sp>
          <p:nvSpPr>
            <p:cNvPr id="1172" name="Google Shape;1172;p23"/>
            <p:cNvSpPr txBox="1"/>
            <p:nvPr/>
          </p:nvSpPr>
          <p:spPr>
            <a:xfrm>
              <a:off x="8831797" y="4079006"/>
              <a:ext cx="2681591" cy="799899"/>
            </a:xfrm>
            <a:prstGeom prst="rect">
              <a:avLst/>
            </a:prstGeom>
            <a:noFill/>
            <a:ln>
              <a:noFill/>
            </a:ln>
          </p:spPr>
          <p:txBody>
            <a:bodyPr anchorCtr="0" anchor="t" bIns="22850" lIns="45700" spcFirstLastPara="1" rIns="45700" wrap="square" tIns="22850">
              <a:spAutoFit/>
            </a:bodyPr>
            <a:lstStyle/>
            <a:p>
              <a:pPr indent="0" lvl="0" marL="0" marR="0" rtl="0" algn="l">
                <a:lnSpc>
                  <a:spcPct val="131818"/>
                </a:lnSpc>
                <a:spcBef>
                  <a:spcPts val="0"/>
                </a:spcBef>
                <a:spcAft>
                  <a:spcPts val="0"/>
                </a:spcAft>
                <a:buClr>
                  <a:srgbClr val="333333"/>
                </a:buClr>
                <a:buSzPts val="1100"/>
                <a:buFont typeface="Arial"/>
                <a:buNone/>
              </a:pPr>
              <a:r>
                <a:rPr b="0" i="0" lang="hu-HU" sz="1100" u="none" cap="none" strike="noStrike">
                  <a:solidFill>
                    <a:srgbClr val="333333"/>
                  </a:solidFill>
                  <a:latin typeface="Calibri"/>
                  <a:ea typeface="Calibri"/>
                  <a:cs typeface="Calibri"/>
                  <a:sym typeface="Calibri"/>
                </a:rPr>
                <a:t>Vállalatok, ingatlanok, eszközök értékének meghatározása pénzügyi, piaci és egyéb operatív szempontok figyelembevételével.</a:t>
              </a:r>
              <a:endParaRPr/>
            </a:p>
          </p:txBody>
        </p:sp>
        <p:sp>
          <p:nvSpPr>
            <p:cNvPr id="1173" name="Google Shape;1173;p23"/>
            <p:cNvSpPr txBox="1"/>
            <p:nvPr/>
          </p:nvSpPr>
          <p:spPr>
            <a:xfrm>
              <a:off x="7746483" y="6002857"/>
              <a:ext cx="3545502" cy="713337"/>
            </a:xfrm>
            <a:prstGeom prst="rect">
              <a:avLst/>
            </a:prstGeom>
            <a:noFill/>
            <a:ln>
              <a:noFill/>
            </a:ln>
          </p:spPr>
          <p:txBody>
            <a:bodyPr anchorCtr="0" anchor="t" bIns="22850" lIns="45700" spcFirstLastPara="1" rIns="45700" wrap="square" tIns="22850">
              <a:spAutoFit/>
            </a:bodyPr>
            <a:lstStyle/>
            <a:p>
              <a:pPr indent="0" lvl="0" marL="0" marR="0" rtl="0" algn="l">
                <a:lnSpc>
                  <a:spcPct val="159090"/>
                </a:lnSpc>
                <a:spcBef>
                  <a:spcPts val="0"/>
                </a:spcBef>
                <a:spcAft>
                  <a:spcPts val="0"/>
                </a:spcAft>
                <a:buClr>
                  <a:schemeClr val="dk1"/>
                </a:buClr>
                <a:buSzPts val="1100"/>
                <a:buFont typeface="Arial"/>
                <a:buNone/>
              </a:pPr>
              <a:r>
                <a:rPr lang="hu-HU" sz="1100">
                  <a:solidFill>
                    <a:schemeClr val="dk1"/>
                  </a:solidFill>
                  <a:latin typeface="Calibri"/>
                  <a:ea typeface="Calibri"/>
                  <a:cs typeface="Calibri"/>
                  <a:sym typeface="Calibri"/>
                </a:rPr>
                <a:t>Megvalósíthatósági tanulmányok készítése, ingatlan-specifikus zöld minősítéssel kapcsolatos (LEED, BREEAM) tanácsadás, értékbecslés, bérlőkeresés </a:t>
              </a:r>
              <a:endParaRPr/>
            </a:p>
          </p:txBody>
        </p:sp>
        <p:sp>
          <p:nvSpPr>
            <p:cNvPr id="1174" name="Google Shape;1174;p23"/>
            <p:cNvSpPr txBox="1"/>
            <p:nvPr/>
          </p:nvSpPr>
          <p:spPr>
            <a:xfrm>
              <a:off x="635726" y="5953509"/>
              <a:ext cx="3545502" cy="713722"/>
            </a:xfrm>
            <a:prstGeom prst="rect">
              <a:avLst/>
            </a:prstGeom>
            <a:noFill/>
            <a:ln>
              <a:noFill/>
            </a:ln>
          </p:spPr>
          <p:txBody>
            <a:bodyPr anchorCtr="0" anchor="t" bIns="22850" lIns="45700" spcFirstLastPara="1" rIns="45700" wrap="square" tIns="22850">
              <a:spAutoFit/>
            </a:bodyPr>
            <a:lstStyle/>
            <a:p>
              <a:pPr indent="0" lvl="0" marL="0" marR="0" rtl="0" algn="r">
                <a:lnSpc>
                  <a:spcPct val="159090"/>
                </a:lnSpc>
                <a:spcBef>
                  <a:spcPts val="0"/>
                </a:spcBef>
                <a:spcAft>
                  <a:spcPts val="0"/>
                </a:spcAft>
                <a:buClr>
                  <a:schemeClr val="dk1"/>
                </a:buClr>
                <a:buSzPts val="1100"/>
                <a:buFont typeface="Arial"/>
                <a:buNone/>
              </a:pPr>
              <a:r>
                <a:rPr lang="hu-HU" sz="1100">
                  <a:solidFill>
                    <a:schemeClr val="dk1"/>
                  </a:solidFill>
                  <a:latin typeface="Calibri"/>
                  <a:ea typeface="Calibri"/>
                  <a:cs typeface="Calibri"/>
                  <a:sym typeface="Calibri"/>
                </a:rPr>
                <a:t>Egy vállalat pénzügyi helyzetének, teljesítményének és kockázatainak vizsgálata, a pénzügyi hatékonyság növelése érdekében.</a:t>
              </a:r>
              <a:endParaRPr/>
            </a:p>
          </p:txBody>
        </p:sp>
        <p:sp>
          <p:nvSpPr>
            <p:cNvPr id="1175" name="Google Shape;1175;p23"/>
            <p:cNvSpPr txBox="1"/>
            <p:nvPr/>
          </p:nvSpPr>
          <p:spPr>
            <a:xfrm>
              <a:off x="261894" y="2276910"/>
              <a:ext cx="3161639" cy="1184620"/>
            </a:xfrm>
            <a:prstGeom prst="rect">
              <a:avLst/>
            </a:prstGeom>
            <a:noFill/>
            <a:ln>
              <a:noFill/>
            </a:ln>
          </p:spPr>
          <p:txBody>
            <a:bodyPr anchorCtr="0" anchor="t" bIns="22850" lIns="45700" spcFirstLastPara="1" rIns="45700" wrap="square" tIns="22850">
              <a:spAutoFit/>
            </a:bodyPr>
            <a:lstStyle/>
            <a:p>
              <a:pPr indent="0" lvl="0" marL="0" marR="0" rtl="0" algn="r">
                <a:lnSpc>
                  <a:spcPct val="131818"/>
                </a:lnSpc>
                <a:spcBef>
                  <a:spcPts val="0"/>
                </a:spcBef>
                <a:spcAft>
                  <a:spcPts val="0"/>
                </a:spcAft>
                <a:buClr>
                  <a:srgbClr val="333333"/>
                </a:buClr>
                <a:buSzPts val="1100"/>
                <a:buFont typeface="Arial"/>
                <a:buNone/>
              </a:pPr>
              <a:r>
                <a:rPr b="0" i="0" lang="hu-HU" sz="1100" u="none" cap="none" strike="noStrike">
                  <a:solidFill>
                    <a:srgbClr val="333333"/>
                  </a:solidFill>
                  <a:latin typeface="Calibri"/>
                  <a:ea typeface="Calibri"/>
                  <a:cs typeface="Calibri"/>
                  <a:sym typeface="Calibri"/>
                </a:rPr>
                <a:t>Szükséges pénzügyi források meghatározása,  finanszírozók felkutatása, a finanszírozási struktúra kialakítása, költségvetés és cash flow elemzése, valamint a kapcsolódó tárgyalások támogatása, jogi dokumentumok véleményezése.</a:t>
              </a:r>
              <a:endParaRPr/>
            </a:p>
          </p:txBody>
        </p:sp>
        <p:sp>
          <p:nvSpPr>
            <p:cNvPr id="1176" name="Google Shape;1176;p23"/>
            <p:cNvSpPr txBox="1"/>
            <p:nvPr/>
          </p:nvSpPr>
          <p:spPr>
            <a:xfrm>
              <a:off x="723014" y="572030"/>
              <a:ext cx="3679913" cy="944169"/>
            </a:xfrm>
            <a:prstGeom prst="rect">
              <a:avLst/>
            </a:prstGeom>
            <a:noFill/>
            <a:ln>
              <a:noFill/>
            </a:ln>
          </p:spPr>
          <p:txBody>
            <a:bodyPr anchorCtr="0" anchor="t" bIns="22850" lIns="45700" spcFirstLastPara="1" rIns="45700" wrap="square" tIns="22850">
              <a:spAutoFit/>
            </a:bodyPr>
            <a:lstStyle/>
            <a:p>
              <a:pPr indent="0" lvl="0" marL="0" marR="0" rtl="0" algn="r">
                <a:lnSpc>
                  <a:spcPct val="159090"/>
                </a:lnSpc>
                <a:spcBef>
                  <a:spcPts val="0"/>
                </a:spcBef>
                <a:spcAft>
                  <a:spcPts val="0"/>
                </a:spcAft>
                <a:buClr>
                  <a:schemeClr val="dk1"/>
                </a:buClr>
                <a:buSzPts val="1100"/>
                <a:buFont typeface="Arial"/>
                <a:buNone/>
              </a:pPr>
              <a:r>
                <a:rPr lang="hu-HU" sz="1100">
                  <a:solidFill>
                    <a:schemeClr val="dk1"/>
                  </a:solidFill>
                  <a:latin typeface="Calibri"/>
                  <a:ea typeface="Calibri"/>
                  <a:cs typeface="Calibri"/>
                  <a:sym typeface="Calibri"/>
                </a:rPr>
                <a:t>A vállalat céljainak és stratégiáinak megtervezése a pénzügyi teljesítmény optimalizálása és a fenntartható gazdasági növekedés biztosítása érdekében modern adatfeldolgozási technikák segítségével.</a:t>
              </a:r>
              <a:endParaRPr/>
            </a:p>
          </p:txBody>
        </p:sp>
        <p:pic>
          <p:nvPicPr>
            <p:cNvPr descr="Bevásárlókocsi egyszínű kitöltéssel" id="1177" name="Google Shape;1177;p23"/>
            <p:cNvPicPr preferRelativeResize="0"/>
            <p:nvPr/>
          </p:nvPicPr>
          <p:blipFill rotWithShape="1">
            <a:blip r:embed="rId3">
              <a:alphaModFix/>
            </a:blip>
            <a:srcRect b="0" l="0" r="0" t="0"/>
            <a:stretch/>
          </p:blipFill>
          <p:spPr>
            <a:xfrm>
              <a:off x="7719849" y="2705042"/>
              <a:ext cx="384867" cy="384867"/>
            </a:xfrm>
            <a:prstGeom prst="rect">
              <a:avLst/>
            </a:prstGeom>
            <a:noFill/>
            <a:ln>
              <a:noFill/>
            </a:ln>
          </p:spPr>
        </p:pic>
        <p:pic>
          <p:nvPicPr>
            <p:cNvPr descr="Azonosító körvonalas" id="1178" name="Google Shape;1178;p23"/>
            <p:cNvPicPr preferRelativeResize="0"/>
            <p:nvPr/>
          </p:nvPicPr>
          <p:blipFill rotWithShape="1">
            <a:blip r:embed="rId4">
              <a:alphaModFix/>
            </a:blip>
            <a:srcRect b="0" l="0" r="0" t="0"/>
            <a:stretch/>
          </p:blipFill>
          <p:spPr>
            <a:xfrm>
              <a:off x="6469456" y="1656100"/>
              <a:ext cx="482106" cy="482106"/>
            </a:xfrm>
            <a:prstGeom prst="rect">
              <a:avLst/>
            </a:prstGeom>
            <a:noFill/>
            <a:ln>
              <a:noFill/>
            </a:ln>
          </p:spPr>
        </p:pic>
        <p:pic>
          <p:nvPicPr>
            <p:cNvPr descr="Sávdiagram egyszínű kitöltéssel" id="1179" name="Google Shape;1179;p23"/>
            <p:cNvPicPr preferRelativeResize="0"/>
            <p:nvPr/>
          </p:nvPicPr>
          <p:blipFill rotWithShape="1">
            <a:blip r:embed="rId5">
              <a:alphaModFix/>
            </a:blip>
            <a:srcRect b="0" l="0" r="0" t="0"/>
            <a:stretch/>
          </p:blipFill>
          <p:spPr>
            <a:xfrm>
              <a:off x="7754810" y="4331772"/>
              <a:ext cx="410664" cy="410664"/>
            </a:xfrm>
            <a:prstGeom prst="rect">
              <a:avLst/>
            </a:prstGeom>
            <a:noFill/>
            <a:ln>
              <a:noFill/>
            </a:ln>
          </p:spPr>
        </p:pic>
        <p:pic>
          <p:nvPicPr>
            <p:cNvPr descr="Otthon körvonalas" id="1180" name="Google Shape;1180;p23"/>
            <p:cNvPicPr preferRelativeResize="0"/>
            <p:nvPr/>
          </p:nvPicPr>
          <p:blipFill rotWithShape="1">
            <a:blip r:embed="rId6">
              <a:alphaModFix/>
            </a:blip>
            <a:srcRect b="0" l="0" r="0" t="0"/>
            <a:stretch/>
          </p:blipFill>
          <p:spPr>
            <a:xfrm>
              <a:off x="6480595" y="5496513"/>
              <a:ext cx="391465" cy="391465"/>
            </a:xfrm>
            <a:prstGeom prst="rect">
              <a:avLst/>
            </a:prstGeom>
            <a:noFill/>
            <a:ln>
              <a:noFill/>
            </a:ln>
          </p:spPr>
        </p:pic>
        <p:pic>
          <p:nvPicPr>
            <p:cNvPr descr="Táblázat egyszínű kitöltéssel" id="1181" name="Google Shape;1181;p23"/>
            <p:cNvPicPr preferRelativeResize="0"/>
            <p:nvPr/>
          </p:nvPicPr>
          <p:blipFill rotWithShape="1">
            <a:blip r:embed="rId7">
              <a:alphaModFix/>
            </a:blip>
            <a:srcRect b="0" l="0" r="0" t="0"/>
            <a:stretch/>
          </p:blipFill>
          <p:spPr>
            <a:xfrm>
              <a:off x="3990801" y="4331280"/>
              <a:ext cx="362581" cy="417505"/>
            </a:xfrm>
            <a:prstGeom prst="rect">
              <a:avLst/>
            </a:prstGeom>
            <a:noFill/>
            <a:ln>
              <a:noFill/>
            </a:ln>
          </p:spPr>
        </p:pic>
        <p:pic>
          <p:nvPicPr>
            <p:cNvPr descr="Kutatás egyszínű kitöltéssel" id="1182" name="Google Shape;1182;p23"/>
            <p:cNvPicPr preferRelativeResize="0"/>
            <p:nvPr/>
          </p:nvPicPr>
          <p:blipFill rotWithShape="1">
            <a:blip r:embed="rId8">
              <a:alphaModFix/>
            </a:blip>
            <a:srcRect b="0" l="0" r="0" t="0"/>
            <a:stretch/>
          </p:blipFill>
          <p:spPr>
            <a:xfrm>
              <a:off x="5246135" y="5503896"/>
              <a:ext cx="404202" cy="404202"/>
            </a:xfrm>
            <a:prstGeom prst="rect">
              <a:avLst/>
            </a:prstGeom>
            <a:noFill/>
            <a:ln>
              <a:noFill/>
            </a:ln>
          </p:spPr>
        </p:pic>
        <p:pic>
          <p:nvPicPr>
            <p:cNvPr descr="Lista egyszínű kitöltéssel" id="1183" name="Google Shape;1183;p23"/>
            <p:cNvPicPr preferRelativeResize="0"/>
            <p:nvPr/>
          </p:nvPicPr>
          <p:blipFill rotWithShape="1">
            <a:blip r:embed="rId9">
              <a:alphaModFix/>
            </a:blip>
            <a:srcRect b="0" l="0" r="0" t="0"/>
            <a:stretch/>
          </p:blipFill>
          <p:spPr>
            <a:xfrm>
              <a:off x="5125260" y="1663030"/>
              <a:ext cx="404157" cy="404157"/>
            </a:xfrm>
            <a:prstGeom prst="rect">
              <a:avLst/>
            </a:prstGeom>
            <a:noFill/>
            <a:ln>
              <a:noFill/>
            </a:ln>
          </p:spPr>
        </p:pic>
        <p:pic>
          <p:nvPicPr>
            <p:cNvPr descr="Pénz egyszínű kitöltéssel" id="1184" name="Google Shape;1184;p23"/>
            <p:cNvPicPr preferRelativeResize="0"/>
            <p:nvPr/>
          </p:nvPicPr>
          <p:blipFill rotWithShape="1">
            <a:blip r:embed="rId10">
              <a:alphaModFix/>
            </a:blip>
            <a:srcRect b="0" l="0" r="0" t="0"/>
            <a:stretch/>
          </p:blipFill>
          <p:spPr>
            <a:xfrm>
              <a:off x="3973045" y="2643856"/>
              <a:ext cx="430854" cy="430854"/>
            </a:xfrm>
            <a:prstGeom prst="rect">
              <a:avLst/>
            </a:prstGeom>
            <a:noFill/>
            <a:ln>
              <a:noFill/>
            </a:ln>
          </p:spPr>
        </p:pic>
        <p:sp>
          <p:nvSpPr>
            <p:cNvPr id="1185" name="Google Shape;1185;p23"/>
            <p:cNvSpPr txBox="1"/>
            <p:nvPr/>
          </p:nvSpPr>
          <p:spPr>
            <a:xfrm>
              <a:off x="216881" y="4140082"/>
              <a:ext cx="3161638" cy="1175002"/>
            </a:xfrm>
            <a:prstGeom prst="rect">
              <a:avLst/>
            </a:prstGeom>
            <a:noFill/>
            <a:ln>
              <a:noFill/>
            </a:ln>
          </p:spPr>
          <p:txBody>
            <a:bodyPr anchorCtr="0" anchor="t" bIns="22850" lIns="45700" spcFirstLastPara="1" rIns="45700" wrap="square" tIns="22850">
              <a:spAutoFit/>
            </a:bodyPr>
            <a:lstStyle/>
            <a:p>
              <a:pPr indent="0" lvl="0" marL="0" marR="0" rtl="0" algn="r">
                <a:lnSpc>
                  <a:spcPct val="159090"/>
                </a:lnSpc>
                <a:spcBef>
                  <a:spcPts val="0"/>
                </a:spcBef>
                <a:spcAft>
                  <a:spcPts val="0"/>
                </a:spcAft>
                <a:buClr>
                  <a:schemeClr val="dk1"/>
                </a:buClr>
                <a:buSzPts val="1100"/>
                <a:buFont typeface="Arial"/>
                <a:buNone/>
              </a:pPr>
              <a:r>
                <a:rPr lang="hu-HU" sz="1100">
                  <a:solidFill>
                    <a:schemeClr val="dk1"/>
                  </a:solidFill>
                  <a:latin typeface="Calibri"/>
                  <a:ea typeface="Calibri"/>
                  <a:cs typeface="Calibri"/>
                  <a:sym typeface="Calibri"/>
                </a:rPr>
                <a:t>Vállalati stratégia kialakítása és megvalósítása, szervezeti struktúra optimalizálása, működés hatékonyság növelése, valamint az ezekhez kapcsolódó komplex, ügyféligényhez alakított üzleti elemzések.</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3"/>
          <p:cNvSpPr txBox="1"/>
          <p:nvPr>
            <p:ph idx="1" type="body"/>
          </p:nvPr>
        </p:nvSpPr>
        <p:spPr>
          <a:xfrm>
            <a:off x="4343401" y="1717964"/>
            <a:ext cx="7361237" cy="4409236"/>
          </a:xfrm>
          <a:prstGeom prst="rect">
            <a:avLst/>
          </a:prstGeom>
          <a:noFill/>
          <a:ln>
            <a:noFill/>
          </a:ln>
        </p:spPr>
        <p:txBody>
          <a:bodyPr anchorCtr="0" anchor="t" bIns="45700" lIns="91425" spcFirstLastPara="1" rIns="91425" wrap="square" tIns="45700">
            <a:noAutofit/>
          </a:bodyPr>
          <a:lstStyle/>
          <a:p>
            <a:pPr indent="0" lvl="0" marL="0" rtl="0" algn="just">
              <a:lnSpc>
                <a:spcPct val="130000"/>
              </a:lnSpc>
              <a:spcBef>
                <a:spcPts val="0"/>
              </a:spcBef>
              <a:spcAft>
                <a:spcPts val="0"/>
              </a:spcAft>
              <a:buSzPts val="840"/>
              <a:buNone/>
            </a:pPr>
            <a:r>
              <a:rPr lang="hu-HU"/>
              <a:t>A BDO Magyarország Pénzügyi Tanácsadó Zrt. („BDO”) örömmel vette a xy Zrt. („Megbízó”) ajánlattételi felkérését, a </a:t>
            </a:r>
            <a:r>
              <a:rPr b="1" lang="hu-HU"/>
              <a:t>cégcsoport Megbízó által meghatározott tagjaiban  </a:t>
            </a:r>
            <a:r>
              <a:rPr lang="hu-HU"/>
              <a:t>(„Céltársaságok”) </a:t>
            </a:r>
            <a:r>
              <a:rPr b="1" lang="hu-HU" sz="1200">
                <a:solidFill>
                  <a:schemeClr val="dk1"/>
                </a:solidFill>
                <a:latin typeface="Trebuchet MS"/>
                <a:ea typeface="Trebuchet MS"/>
                <a:cs typeface="Trebuchet MS"/>
                <a:sym typeface="Trebuchet MS"/>
              </a:rPr>
              <a:t>tervezett tulajdonszerzéssel („Tranzakció”) kapcsolatos átvilágítási tanácsadói feladatok ellátására </a:t>
            </a:r>
            <a:r>
              <a:rPr lang="hu-HU" sz="1200"/>
              <a:t>vonatkozóan.</a:t>
            </a:r>
            <a:endParaRPr/>
          </a:p>
          <a:p>
            <a:pPr indent="0" lvl="0" marL="0" rtl="0" algn="just">
              <a:lnSpc>
                <a:spcPct val="130000"/>
              </a:lnSpc>
              <a:spcBef>
                <a:spcPts val="900"/>
              </a:spcBef>
              <a:spcAft>
                <a:spcPts val="0"/>
              </a:spcAft>
              <a:buSzPts val="840"/>
              <a:buNone/>
            </a:pPr>
            <a:r>
              <a:rPr b="1" lang="hu-HU" sz="1200"/>
              <a:t>A BDO által megismert információk szerint a Megbízó célja:</a:t>
            </a:r>
            <a:endParaRPr/>
          </a:p>
          <a:p>
            <a:pPr indent="-270000" lvl="2" marL="540000" rtl="0" algn="just">
              <a:lnSpc>
                <a:spcPct val="130000"/>
              </a:lnSpc>
              <a:spcBef>
                <a:spcPts val="600"/>
              </a:spcBef>
              <a:spcAft>
                <a:spcPts val="0"/>
              </a:spcAft>
              <a:buSzPts val="840"/>
              <a:buChar char="►"/>
            </a:pPr>
            <a:r>
              <a:rPr lang="hu-HU"/>
              <a:t>A Céltársaságokban történő tulajdonszerzéshez („Tranzakció”) kapcsolódóan a Céltársaság pénzügyi átvilágítása a 2023-2025, illetve adózás esetében a 2020-2025 időszakra. Az átvilágítási folyamat során a Céltársasággal kapcsolatosan feltárt pénzügyi, adóügyi kockázatokat bemutató, azok kezelésre javaslatot tevő átvilágítási jelentések elkészíttetése. </a:t>
            </a:r>
            <a:endParaRPr/>
          </a:p>
          <a:p>
            <a:pPr indent="0" lvl="0" marL="0" rtl="0" algn="just">
              <a:lnSpc>
                <a:spcPct val="130000"/>
              </a:lnSpc>
              <a:spcBef>
                <a:spcPts val="1200"/>
              </a:spcBef>
              <a:spcAft>
                <a:spcPts val="0"/>
              </a:spcAft>
              <a:buSzPts val="840"/>
              <a:buNone/>
            </a:pPr>
            <a:r>
              <a:rPr lang="hu-HU"/>
              <a:t>A xy Zrt. fontos üzleti partner számunkra, ezért jelen ajánlat keretein belül vállalkozunk a lehető legmagasabb színvonalú szakmai támogatásra és tanácsadásra, amely későbbi személyes egyeztetések során tartalmában, kiemelten a vizsgálati scope tekintetében, és ennek következtében ajánlati értékében pontosítható.</a:t>
            </a:r>
            <a:endParaRPr/>
          </a:p>
          <a:p>
            <a:pPr indent="-122873" lvl="0" marL="176213" rtl="0" algn="l">
              <a:lnSpc>
                <a:spcPct val="150000"/>
              </a:lnSpc>
              <a:spcBef>
                <a:spcPts val="300"/>
              </a:spcBef>
              <a:spcAft>
                <a:spcPts val="0"/>
              </a:spcAft>
              <a:buSzPts val="840"/>
              <a:buNone/>
            </a:pPr>
            <a:r>
              <a:t/>
            </a:r>
            <a:endParaRPr>
              <a:highlight>
                <a:srgbClr val="FFFF00"/>
              </a:highlight>
            </a:endParaRPr>
          </a:p>
          <a:p>
            <a:pPr indent="-176213" lvl="0" marL="176213" rtl="0" algn="l">
              <a:lnSpc>
                <a:spcPct val="150000"/>
              </a:lnSpc>
              <a:spcBef>
                <a:spcPts val="300"/>
              </a:spcBef>
              <a:spcAft>
                <a:spcPts val="0"/>
              </a:spcAft>
              <a:buSzPts val="840"/>
              <a:buNone/>
            </a:pPr>
            <a:r>
              <a:rPr lang="hu-HU"/>
              <a:t>Budapest, 2025.09.16.</a:t>
            </a:r>
            <a:endParaRPr/>
          </a:p>
        </p:txBody>
      </p:sp>
      <p:sp>
        <p:nvSpPr>
          <p:cNvPr id="760" name="Google Shape;760;p3"/>
          <p:cNvSpPr/>
          <p:nvPr>
            <p:ph idx="2" type="pic"/>
          </p:nvPr>
        </p:nvSpPr>
        <p:spPr>
          <a:xfrm>
            <a:off x="0" y="0"/>
            <a:ext cx="3986212" cy="6858000"/>
          </a:xfrm>
          <a:prstGeom prst="rect">
            <a:avLst/>
          </a:prstGeom>
          <a:solidFill>
            <a:srgbClr val="F2F2F2"/>
          </a:solidFill>
          <a:ln>
            <a:noFill/>
          </a:ln>
        </p:spPr>
      </p:sp>
      <p:sp>
        <p:nvSpPr>
          <p:cNvPr id="761" name="Google Shape;761;p3"/>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762" name="Google Shape;762;p3"/>
          <p:cNvSpPr txBox="1"/>
          <p:nvPr>
            <p:ph type="title"/>
          </p:nvPr>
        </p:nvSpPr>
        <p:spPr>
          <a:xfrm>
            <a:off x="4343400" y="346497"/>
            <a:ext cx="7361238" cy="720197"/>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ED1A3B"/>
              </a:buClr>
              <a:buSzPts val="2600"/>
              <a:buFont typeface="Trebuchet MS"/>
              <a:buNone/>
            </a:pPr>
            <a:r>
              <a:rPr lang="hu-HU"/>
              <a:t>A BDO Magyarország Pénzügyi Tanácsadó Zrt. örömmel tesz eleget az ajánlatkérésének</a:t>
            </a:r>
            <a:endParaRPr/>
          </a:p>
        </p:txBody>
      </p:sp>
      <p:pic>
        <p:nvPicPr>
          <p:cNvPr id="763" name="Google Shape;763;p3"/>
          <p:cNvPicPr preferRelativeResize="0"/>
          <p:nvPr/>
        </p:nvPicPr>
        <p:blipFill rotWithShape="1">
          <a:blip r:embed="rId3">
            <a:alphaModFix/>
          </a:blip>
          <a:srcRect b="0" l="0" r="0" t="0"/>
          <a:stretch/>
        </p:blipFill>
        <p:spPr>
          <a:xfrm>
            <a:off x="0" y="-1"/>
            <a:ext cx="3986213" cy="6858000"/>
          </a:xfrm>
          <a:prstGeom prst="rect">
            <a:avLst/>
          </a:prstGeom>
          <a:solidFill>
            <a:srgbClr val="F2F2F2"/>
          </a:solidFill>
          <a:ln>
            <a:noFill/>
          </a:ln>
        </p:spPr>
      </p:pic>
      <p:grpSp>
        <p:nvGrpSpPr>
          <p:cNvPr id="764" name="Google Shape;764;p3"/>
          <p:cNvGrpSpPr/>
          <p:nvPr/>
        </p:nvGrpSpPr>
        <p:grpSpPr>
          <a:xfrm>
            <a:off x="0" y="-1"/>
            <a:ext cx="2930400" cy="2052548"/>
            <a:chOff x="0" y="-1"/>
            <a:chExt cx="2930400" cy="2052548"/>
          </a:xfrm>
        </p:grpSpPr>
        <p:sp>
          <p:nvSpPr>
            <p:cNvPr id="765" name="Google Shape;765;p3"/>
            <p:cNvSpPr/>
            <p:nvPr/>
          </p:nvSpPr>
          <p:spPr>
            <a:xfrm>
              <a:off x="0" y="-1"/>
              <a:ext cx="2930400" cy="2052548"/>
            </a:xfrm>
            <a:custGeom>
              <a:rect b="b" l="l" r="r" t="t"/>
              <a:pathLst>
                <a:path extrusionOk="0" h="2050985" w="2928169">
                  <a:moveTo>
                    <a:pt x="0" y="0"/>
                  </a:moveTo>
                  <a:lnTo>
                    <a:pt x="0" y="2050986"/>
                  </a:lnTo>
                  <a:lnTo>
                    <a:pt x="2928169" y="0"/>
                  </a:lnTo>
                  <a:close/>
                </a:path>
              </a:pathLst>
            </a:custGeom>
            <a:solidFill>
              <a:srgbClr val="E81A3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Trebuchet MS"/>
                <a:ea typeface="Trebuchet MS"/>
                <a:cs typeface="Trebuchet MS"/>
                <a:sym typeface="Trebuchet MS"/>
              </a:endParaRPr>
            </a:p>
          </p:txBody>
        </p:sp>
        <p:grpSp>
          <p:nvGrpSpPr>
            <p:cNvPr id="766" name="Google Shape;766;p3"/>
            <p:cNvGrpSpPr/>
            <p:nvPr/>
          </p:nvGrpSpPr>
          <p:grpSpPr>
            <a:xfrm>
              <a:off x="359005" y="356471"/>
              <a:ext cx="970457" cy="372959"/>
              <a:chOff x="359004" y="356467"/>
              <a:chExt cx="970457" cy="372959"/>
            </a:xfrm>
          </p:grpSpPr>
          <p:sp>
            <p:nvSpPr>
              <p:cNvPr id="767" name="Google Shape;767;p3"/>
              <p:cNvSpPr/>
              <p:nvPr/>
            </p:nvSpPr>
            <p:spPr>
              <a:xfrm>
                <a:off x="475713" y="360272"/>
                <a:ext cx="242296" cy="279085"/>
              </a:xfrm>
              <a:custGeom>
                <a:rect b="b" l="l" r="r" t="t"/>
                <a:pathLst>
                  <a:path extrusionOk="0" h="278873" w="242112">
                    <a:moveTo>
                      <a:pt x="68451" y="150845"/>
                    </a:moveTo>
                    <a:lnTo>
                      <a:pt x="102676" y="150845"/>
                    </a:lnTo>
                    <a:cubicBezTo>
                      <a:pt x="158451" y="150845"/>
                      <a:pt x="186338" y="163521"/>
                      <a:pt x="186338" y="195211"/>
                    </a:cubicBezTo>
                    <a:cubicBezTo>
                      <a:pt x="186338" y="224366"/>
                      <a:pt x="163521" y="235775"/>
                      <a:pt x="128028" y="235775"/>
                    </a:cubicBezTo>
                    <a:cubicBezTo>
                      <a:pt x="119155" y="235775"/>
                      <a:pt x="86197" y="235775"/>
                      <a:pt x="73521" y="235775"/>
                    </a:cubicBezTo>
                    <a:lnTo>
                      <a:pt x="11408" y="278873"/>
                    </a:lnTo>
                    <a:lnTo>
                      <a:pt x="11408" y="278873"/>
                    </a:lnTo>
                    <a:lnTo>
                      <a:pt x="126761" y="278873"/>
                    </a:lnTo>
                    <a:cubicBezTo>
                      <a:pt x="196479" y="278873"/>
                      <a:pt x="242113" y="253521"/>
                      <a:pt x="242113" y="196479"/>
                    </a:cubicBezTo>
                    <a:cubicBezTo>
                      <a:pt x="242113" y="145775"/>
                      <a:pt x="200282" y="126761"/>
                      <a:pt x="163521" y="126761"/>
                    </a:cubicBezTo>
                    <a:cubicBezTo>
                      <a:pt x="188873" y="126761"/>
                      <a:pt x="219296" y="103944"/>
                      <a:pt x="219296" y="65915"/>
                    </a:cubicBezTo>
                    <a:cubicBezTo>
                      <a:pt x="219296" y="27887"/>
                      <a:pt x="183803" y="0"/>
                      <a:pt x="143239" y="0"/>
                    </a:cubicBezTo>
                    <a:lnTo>
                      <a:pt x="25352" y="0"/>
                    </a:lnTo>
                    <a:lnTo>
                      <a:pt x="0" y="0"/>
                    </a:lnTo>
                    <a:lnTo>
                      <a:pt x="10141" y="22817"/>
                    </a:lnTo>
                    <a:lnTo>
                      <a:pt x="10141" y="259859"/>
                    </a:lnTo>
                    <a:lnTo>
                      <a:pt x="67183" y="220563"/>
                    </a:lnTo>
                    <a:lnTo>
                      <a:pt x="67183" y="150845"/>
                    </a:lnTo>
                    <a:close/>
                    <a:moveTo>
                      <a:pt x="68451" y="43099"/>
                    </a:moveTo>
                    <a:lnTo>
                      <a:pt x="128028" y="43099"/>
                    </a:lnTo>
                    <a:cubicBezTo>
                      <a:pt x="144507" y="43099"/>
                      <a:pt x="164789" y="46901"/>
                      <a:pt x="164789" y="74789"/>
                    </a:cubicBezTo>
                    <a:cubicBezTo>
                      <a:pt x="164789" y="102676"/>
                      <a:pt x="135634" y="114085"/>
                      <a:pt x="114085" y="114085"/>
                    </a:cubicBezTo>
                    <a:lnTo>
                      <a:pt x="69718" y="114085"/>
                    </a:lnTo>
                    <a:lnTo>
                      <a:pt x="69718" y="430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768" name="Google Shape;768;p3"/>
              <p:cNvSpPr/>
              <p:nvPr/>
            </p:nvSpPr>
            <p:spPr>
              <a:xfrm>
                <a:off x="744650" y="357735"/>
                <a:ext cx="261325" cy="281622"/>
              </a:xfrm>
              <a:custGeom>
                <a:rect b="b" l="l" r="r" t="t"/>
                <a:pathLst>
                  <a:path extrusionOk="0" h="281408" w="261126">
                    <a:moveTo>
                      <a:pt x="67183" y="45634"/>
                    </a:moveTo>
                    <a:lnTo>
                      <a:pt x="105211" y="45634"/>
                    </a:lnTo>
                    <a:cubicBezTo>
                      <a:pt x="121690" y="45634"/>
                      <a:pt x="202817" y="49437"/>
                      <a:pt x="202817" y="141972"/>
                    </a:cubicBezTo>
                    <a:cubicBezTo>
                      <a:pt x="202817" y="248451"/>
                      <a:pt x="105211" y="238310"/>
                      <a:pt x="105211" y="238310"/>
                    </a:cubicBezTo>
                    <a:lnTo>
                      <a:pt x="72254" y="238310"/>
                    </a:lnTo>
                    <a:lnTo>
                      <a:pt x="10141" y="281408"/>
                    </a:lnTo>
                    <a:lnTo>
                      <a:pt x="10141" y="281408"/>
                    </a:lnTo>
                    <a:lnTo>
                      <a:pt x="121690" y="281408"/>
                    </a:lnTo>
                    <a:cubicBezTo>
                      <a:pt x="191408" y="281408"/>
                      <a:pt x="261127" y="238310"/>
                      <a:pt x="261127" y="140704"/>
                    </a:cubicBezTo>
                    <a:cubicBezTo>
                      <a:pt x="261127" y="54507"/>
                      <a:pt x="199014" y="0"/>
                      <a:pt x="121690" y="0"/>
                    </a:cubicBezTo>
                    <a:lnTo>
                      <a:pt x="0" y="0"/>
                    </a:lnTo>
                    <a:lnTo>
                      <a:pt x="10141" y="22817"/>
                    </a:lnTo>
                    <a:lnTo>
                      <a:pt x="10141" y="259859"/>
                    </a:lnTo>
                    <a:lnTo>
                      <a:pt x="67183" y="220563"/>
                    </a:lnTo>
                    <a:lnTo>
                      <a:pt x="67183" y="456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769" name="Google Shape;769;p3"/>
              <p:cNvSpPr/>
              <p:nvPr/>
            </p:nvSpPr>
            <p:spPr>
              <a:xfrm>
                <a:off x="1032616" y="356467"/>
                <a:ext cx="296845" cy="286696"/>
              </a:xfrm>
              <a:custGeom>
                <a:rect b="b" l="l" r="r" t="t"/>
                <a:pathLst>
                  <a:path extrusionOk="0" h="286478" w="296619">
                    <a:moveTo>
                      <a:pt x="0" y="143239"/>
                    </a:moveTo>
                    <a:cubicBezTo>
                      <a:pt x="0" y="254789"/>
                      <a:pt x="90000" y="286479"/>
                      <a:pt x="148310" y="286479"/>
                    </a:cubicBezTo>
                    <a:cubicBezTo>
                      <a:pt x="206620" y="286479"/>
                      <a:pt x="296620" y="254789"/>
                      <a:pt x="296620" y="143239"/>
                    </a:cubicBezTo>
                    <a:cubicBezTo>
                      <a:pt x="296620" y="31690"/>
                      <a:pt x="206620" y="0"/>
                      <a:pt x="148310" y="0"/>
                    </a:cubicBezTo>
                    <a:cubicBezTo>
                      <a:pt x="90000" y="0"/>
                      <a:pt x="0" y="31690"/>
                      <a:pt x="0" y="143239"/>
                    </a:cubicBezTo>
                    <a:close/>
                    <a:moveTo>
                      <a:pt x="58310" y="143239"/>
                    </a:moveTo>
                    <a:cubicBezTo>
                      <a:pt x="58310" y="63380"/>
                      <a:pt x="112817" y="41831"/>
                      <a:pt x="148310" y="41831"/>
                    </a:cubicBezTo>
                    <a:cubicBezTo>
                      <a:pt x="183803" y="41831"/>
                      <a:pt x="238310" y="64648"/>
                      <a:pt x="238310" y="143239"/>
                    </a:cubicBezTo>
                    <a:cubicBezTo>
                      <a:pt x="238310" y="223099"/>
                      <a:pt x="183803" y="244648"/>
                      <a:pt x="148310" y="244648"/>
                    </a:cubicBezTo>
                    <a:cubicBezTo>
                      <a:pt x="112817" y="244648"/>
                      <a:pt x="58310" y="221831"/>
                      <a:pt x="58310" y="143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770" name="Google Shape;770;p3"/>
              <p:cNvSpPr/>
              <p:nvPr/>
            </p:nvSpPr>
            <p:spPr>
              <a:xfrm>
                <a:off x="359004" y="359004"/>
                <a:ext cx="55817" cy="350126"/>
              </a:xfrm>
              <a:custGeom>
                <a:rect b="b" l="l" r="r" t="t"/>
                <a:pathLst>
                  <a:path extrusionOk="0" h="349859" w="55774">
                    <a:moveTo>
                      <a:pt x="0" y="0"/>
                    </a:moveTo>
                    <a:lnTo>
                      <a:pt x="0" y="349859"/>
                    </a:lnTo>
                    <a:lnTo>
                      <a:pt x="55775" y="310563"/>
                    </a:lnTo>
                    <a:lnTo>
                      <a:pt x="5577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771" name="Google Shape;771;p3"/>
              <p:cNvSpPr/>
              <p:nvPr/>
            </p:nvSpPr>
            <p:spPr>
              <a:xfrm>
                <a:off x="359004" y="683758"/>
                <a:ext cx="967920" cy="45668"/>
              </a:xfrm>
              <a:custGeom>
                <a:rect b="b" l="l" r="r" t="t"/>
                <a:pathLst>
                  <a:path extrusionOk="0" h="45633" w="967183">
                    <a:moveTo>
                      <a:pt x="65916" y="0"/>
                    </a:moveTo>
                    <a:lnTo>
                      <a:pt x="0" y="45634"/>
                    </a:lnTo>
                    <a:lnTo>
                      <a:pt x="967183" y="45634"/>
                    </a:lnTo>
                    <a:lnTo>
                      <a:pt x="96718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pSp>
      </p:grpSp>
      <p:sp>
        <p:nvSpPr>
          <p:cNvPr id="772" name="Google Shape;772;p3"/>
          <p:cNvSpPr txBox="1"/>
          <p:nvPr/>
        </p:nvSpPr>
        <p:spPr>
          <a:xfrm>
            <a:off x="4343403" y="1212279"/>
            <a:ext cx="7361235" cy="360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260"/>
              <a:buFont typeface="Noto Sans Symbols"/>
              <a:buNone/>
            </a:pPr>
            <a:r>
              <a:rPr lang="hu-HU" sz="1800">
                <a:solidFill>
                  <a:srgbClr val="ED1A3B"/>
                </a:solidFill>
                <a:latin typeface="Trebuchet MS"/>
                <a:ea typeface="Trebuchet MS"/>
                <a:cs typeface="Trebuchet MS"/>
                <a:sym typeface="Trebuchet MS"/>
              </a:rPr>
              <a:t>Feladatmeghatározás</a:t>
            </a:r>
            <a:endParaRPr/>
          </a:p>
        </p:txBody>
      </p:sp>
      <p:sp>
        <p:nvSpPr>
          <p:cNvPr id="773" name="Google Shape;773;p3"/>
          <p:cNvSpPr txBox="1"/>
          <p:nvPr/>
        </p:nvSpPr>
        <p:spPr>
          <a:xfrm>
            <a:off x="7448550" y="5809580"/>
            <a:ext cx="425608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hu-HU" sz="1200">
                <a:solidFill>
                  <a:schemeClr val="dk2"/>
                </a:solidFill>
                <a:latin typeface="Trebuchet MS"/>
                <a:ea typeface="Trebuchet MS"/>
                <a:cs typeface="Trebuchet MS"/>
                <a:sym typeface="Trebuchet MS"/>
              </a:rPr>
              <a:t>Török Bálint</a:t>
            </a:r>
            <a:endParaRPr/>
          </a:p>
          <a:p>
            <a:pPr indent="0" lvl="0" marL="0" marR="0" rtl="0" algn="ctr">
              <a:spcBef>
                <a:spcPts val="0"/>
              </a:spcBef>
              <a:spcAft>
                <a:spcPts val="0"/>
              </a:spcAft>
              <a:buNone/>
            </a:pPr>
            <a:r>
              <a:rPr lang="hu-HU" sz="1200">
                <a:solidFill>
                  <a:schemeClr val="dk2"/>
                </a:solidFill>
                <a:latin typeface="Trebuchet MS"/>
                <a:ea typeface="Trebuchet MS"/>
                <a:cs typeface="Trebuchet MS"/>
                <a:sym typeface="Trebuchet MS"/>
              </a:rPr>
              <a:t>Head of Due Diligence Services</a:t>
            </a:r>
            <a:endParaRPr sz="1200">
              <a:solidFill>
                <a:schemeClr val="dk2"/>
              </a:solidFill>
              <a:latin typeface="Trebuchet MS"/>
              <a:ea typeface="Trebuchet MS"/>
              <a:cs typeface="Trebuchet MS"/>
              <a:sym typeface="Trebuchet MS"/>
            </a:endParaRPr>
          </a:p>
          <a:p>
            <a:pPr indent="0" lvl="0" marL="0" marR="0" rtl="0" algn="ctr">
              <a:spcBef>
                <a:spcPts val="0"/>
              </a:spcBef>
              <a:spcAft>
                <a:spcPts val="0"/>
              </a:spcAft>
              <a:buNone/>
            </a:pPr>
            <a:r>
              <a:rPr lang="hu-HU" sz="1200">
                <a:solidFill>
                  <a:schemeClr val="dk2"/>
                </a:solidFill>
                <a:latin typeface="Trebuchet MS"/>
                <a:ea typeface="Trebuchet MS"/>
                <a:cs typeface="Trebuchet MS"/>
                <a:sym typeface="Trebuchet MS"/>
              </a:rPr>
              <a:t>BDO Magyarország Pénzügyi Tanácsadó Zrt.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
          <p:cNvSpPr txBox="1"/>
          <p:nvPr>
            <p:ph type="title"/>
          </p:nvPr>
        </p:nvSpPr>
        <p:spPr>
          <a:xfrm>
            <a:off x="486000" y="2757603"/>
            <a:ext cx="10970400" cy="492443"/>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accent1"/>
              </a:buClr>
              <a:buSzPts val="3200"/>
              <a:buFont typeface="Trebuchet MS"/>
              <a:buNone/>
            </a:pPr>
            <a:r>
              <a:rPr lang="hu-HU"/>
              <a:t>Feladatmeghatározás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5"/>
          <p:cNvSpPr/>
          <p:nvPr/>
        </p:nvSpPr>
        <p:spPr>
          <a:xfrm>
            <a:off x="5766706" y="4504005"/>
            <a:ext cx="5952475" cy="1906652"/>
          </a:xfrm>
          <a:prstGeom prst="rect">
            <a:avLst/>
          </a:prstGeom>
          <a:solidFill>
            <a:srgbClr val="DCE2E6"/>
          </a:solidFill>
          <a:ln cap="flat" cmpd="sng" w="12700">
            <a:solidFill>
              <a:srgbClr val="BFBFB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785" name="Google Shape;785;p5"/>
          <p:cNvSpPr txBox="1"/>
          <p:nvPr/>
        </p:nvSpPr>
        <p:spPr>
          <a:xfrm>
            <a:off x="5788355" y="4474293"/>
            <a:ext cx="5695169" cy="1962012"/>
          </a:xfrm>
          <a:prstGeom prst="rect">
            <a:avLst/>
          </a:prstGeom>
          <a:noFill/>
          <a:ln>
            <a:noFill/>
          </a:ln>
        </p:spPr>
        <p:txBody>
          <a:bodyPr anchorCtr="0" anchor="t" bIns="45700" lIns="91425" spcFirstLastPara="1" rIns="91425" wrap="square" tIns="45700">
            <a:spAutoFit/>
          </a:bodyPr>
          <a:lstStyle/>
          <a:p>
            <a:pPr indent="-173037" lvl="2" marL="442913" marR="0" rtl="0" algn="just">
              <a:lnSpc>
                <a:spcPct val="150000"/>
              </a:lnSpc>
              <a:spcBef>
                <a:spcPts val="0"/>
              </a:spcBef>
              <a:spcAft>
                <a:spcPts val="0"/>
              </a:spcAft>
              <a:buNone/>
            </a:pPr>
            <a:r>
              <a:rPr b="0" i="0" lang="hu-HU" sz="1000" u="none" cap="none" strike="noStrike">
                <a:solidFill>
                  <a:schemeClr val="dk1"/>
                </a:solidFill>
                <a:latin typeface="Trebuchet MS"/>
                <a:ea typeface="Trebuchet MS"/>
                <a:cs typeface="Trebuchet MS"/>
                <a:sym typeface="Trebuchet MS"/>
              </a:rPr>
              <a:t>A </a:t>
            </a:r>
            <a:r>
              <a:rPr b="1" i="0" lang="hu-HU" sz="1000" u="none" cap="none" strike="noStrike">
                <a:solidFill>
                  <a:schemeClr val="dk1"/>
                </a:solidFill>
                <a:highlight>
                  <a:srgbClr val="FFFF00"/>
                </a:highlight>
                <a:latin typeface="Trebuchet MS"/>
                <a:ea typeface="Trebuchet MS"/>
                <a:cs typeface="Trebuchet MS"/>
                <a:sym typeface="Trebuchet MS"/>
              </a:rPr>
              <a:t>pénzügyi és adózási átvilágítási jelentések </a:t>
            </a:r>
            <a:r>
              <a:rPr b="0" i="0" lang="hu-HU" sz="1000" u="none" cap="none" strike="noStrike">
                <a:solidFill>
                  <a:schemeClr val="dk1"/>
                </a:solidFill>
                <a:highlight>
                  <a:srgbClr val="FFFF00"/>
                </a:highlight>
                <a:latin typeface="Trebuchet MS"/>
                <a:ea typeface="Trebuchet MS"/>
                <a:cs typeface="Trebuchet MS"/>
                <a:sym typeface="Trebuchet MS"/>
              </a:rPr>
              <a:t>kockázatokat részletesen összefoglaló draft verziója a munka kezdetétől (90%-os feltöltöttség az adatszobában, ezen belül a kiemelten fontos adattartalom teljes körű rendelkezésre állása) 4-5 héten belül kerül átadásra (kivéve, ha a Megbízó az összes nyitott adóévre vonatkozó átvilágítást kéri).</a:t>
            </a:r>
            <a:endParaRPr/>
          </a:p>
          <a:p>
            <a:pPr indent="-173037" lvl="2" marL="442913" marR="0" rtl="0" algn="just">
              <a:lnSpc>
                <a:spcPct val="150000"/>
              </a:lnSpc>
              <a:spcBef>
                <a:spcPts val="200"/>
              </a:spcBef>
              <a:spcAft>
                <a:spcPts val="0"/>
              </a:spcAft>
              <a:buNone/>
            </a:pPr>
            <a:r>
              <a:rPr b="0" i="0" lang="hu-HU" sz="1000" u="none" cap="none" strike="noStrike">
                <a:solidFill>
                  <a:schemeClr val="dk1"/>
                </a:solidFill>
                <a:highlight>
                  <a:srgbClr val="FFFF00"/>
                </a:highlight>
                <a:latin typeface="Trebuchet MS"/>
                <a:ea typeface="Trebuchet MS"/>
                <a:cs typeface="Trebuchet MS"/>
                <a:sym typeface="Trebuchet MS"/>
              </a:rPr>
              <a:t>Ezt követően a teljes pénzügyi jelentések draft verziója további 1-2 héten belül kerül átadásra. A végleges pénzügyi jelentések a Megbízó visszajelzésének függvényében készülnek el.</a:t>
            </a:r>
            <a:endParaRPr/>
          </a:p>
          <a:p>
            <a:pPr indent="-173037" lvl="2" marL="442913" marR="0" rtl="0" algn="just">
              <a:lnSpc>
                <a:spcPct val="150000"/>
              </a:lnSpc>
              <a:spcBef>
                <a:spcPts val="200"/>
              </a:spcBef>
              <a:spcAft>
                <a:spcPts val="0"/>
              </a:spcAft>
              <a:buNone/>
            </a:pPr>
            <a:r>
              <a:rPr b="0" i="0" lang="hu-HU" sz="1000" u="none" cap="none" strike="noStrike">
                <a:solidFill>
                  <a:schemeClr val="dk1"/>
                </a:solidFill>
                <a:highlight>
                  <a:srgbClr val="FFFF00"/>
                </a:highlight>
                <a:latin typeface="Trebuchet MS"/>
                <a:ea typeface="Trebuchet MS"/>
                <a:cs typeface="Trebuchet MS"/>
                <a:sym typeface="Trebuchet MS"/>
              </a:rPr>
              <a:t>A riportok magyar nyelven készülnek, elektronikus formában</a:t>
            </a:r>
            <a:r>
              <a:rPr b="0" i="0" lang="hu-HU" sz="1000" u="none" cap="none" strike="noStrike">
                <a:solidFill>
                  <a:schemeClr val="dk1"/>
                </a:solidFill>
                <a:latin typeface="Trebuchet MS"/>
                <a:ea typeface="Trebuchet MS"/>
                <a:cs typeface="Trebuchet MS"/>
                <a:sym typeface="Trebuchet MS"/>
              </a:rPr>
              <a:t>. </a:t>
            </a:r>
            <a:endParaRPr/>
          </a:p>
        </p:txBody>
      </p:sp>
      <p:sp>
        <p:nvSpPr>
          <p:cNvPr id="786" name="Google Shape;786;p5"/>
          <p:cNvSpPr/>
          <p:nvPr/>
        </p:nvSpPr>
        <p:spPr>
          <a:xfrm>
            <a:off x="5932420" y="3042911"/>
            <a:ext cx="5786761" cy="1077221"/>
          </a:xfrm>
          <a:prstGeom prst="rect">
            <a:avLst/>
          </a:prstGeom>
          <a:solidFill>
            <a:srgbClr val="FACFD6"/>
          </a:solidFill>
          <a:ln cap="flat" cmpd="sng" w="12700">
            <a:solidFill>
              <a:srgbClr val="BFBFB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787" name="Google Shape;787;p5"/>
          <p:cNvSpPr/>
          <p:nvPr/>
        </p:nvSpPr>
        <p:spPr>
          <a:xfrm rot="5400000">
            <a:off x="10753794" y="3365657"/>
            <a:ext cx="1077221" cy="431730"/>
          </a:xfrm>
          <a:prstGeom prst="rect">
            <a:avLst/>
          </a:prstGeom>
          <a:solidFill>
            <a:srgbClr val="F1748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hu-HU" sz="900">
                <a:solidFill>
                  <a:schemeClr val="lt1"/>
                </a:solidFill>
                <a:latin typeface="Trebuchet MS"/>
                <a:ea typeface="Trebuchet MS"/>
                <a:cs typeface="Trebuchet MS"/>
                <a:sym typeface="Trebuchet MS"/>
              </a:rPr>
              <a:t>Adóügyi DD</a:t>
            </a:r>
            <a:endParaRPr b="1" sz="900">
              <a:solidFill>
                <a:schemeClr val="lt1"/>
              </a:solidFill>
              <a:latin typeface="Trebuchet MS"/>
              <a:ea typeface="Trebuchet MS"/>
              <a:cs typeface="Trebuchet MS"/>
              <a:sym typeface="Trebuchet MS"/>
            </a:endParaRPr>
          </a:p>
        </p:txBody>
      </p:sp>
      <p:sp>
        <p:nvSpPr>
          <p:cNvPr id="788" name="Google Shape;788;p5"/>
          <p:cNvSpPr/>
          <p:nvPr/>
        </p:nvSpPr>
        <p:spPr>
          <a:xfrm>
            <a:off x="5756586" y="1975586"/>
            <a:ext cx="5962596" cy="990166"/>
          </a:xfrm>
          <a:prstGeom prst="rect">
            <a:avLst/>
          </a:prstGeom>
          <a:solidFill>
            <a:srgbClr val="FACFD6"/>
          </a:solidFill>
          <a:ln cap="flat" cmpd="sng" w="12700">
            <a:solidFill>
              <a:srgbClr val="BFBFB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789" name="Google Shape;789;p5"/>
          <p:cNvSpPr/>
          <p:nvPr/>
        </p:nvSpPr>
        <p:spPr>
          <a:xfrm rot="5400000">
            <a:off x="10824994" y="2282479"/>
            <a:ext cx="934822" cy="431730"/>
          </a:xfrm>
          <a:prstGeom prst="rect">
            <a:avLst/>
          </a:prstGeom>
          <a:solidFill>
            <a:srgbClr val="F1748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hu-HU" sz="900">
                <a:solidFill>
                  <a:schemeClr val="lt1"/>
                </a:solidFill>
                <a:latin typeface="Trebuchet MS"/>
                <a:ea typeface="Trebuchet MS"/>
                <a:cs typeface="Trebuchet MS"/>
                <a:sym typeface="Trebuchet MS"/>
              </a:rPr>
              <a:t>Pénzügyi DD</a:t>
            </a:r>
            <a:endParaRPr b="1" sz="900">
              <a:solidFill>
                <a:schemeClr val="lt1"/>
              </a:solidFill>
              <a:latin typeface="Trebuchet MS"/>
              <a:ea typeface="Trebuchet MS"/>
              <a:cs typeface="Trebuchet MS"/>
              <a:sym typeface="Trebuchet MS"/>
            </a:endParaRPr>
          </a:p>
        </p:txBody>
      </p:sp>
      <p:sp>
        <p:nvSpPr>
          <p:cNvPr id="790" name="Google Shape;790;p5"/>
          <p:cNvSpPr/>
          <p:nvPr/>
        </p:nvSpPr>
        <p:spPr>
          <a:xfrm rot="5400000">
            <a:off x="10575441" y="2976394"/>
            <a:ext cx="2089201" cy="1982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hu-HU" sz="800">
                <a:solidFill>
                  <a:schemeClr val="lt1"/>
                </a:solidFill>
                <a:latin typeface="Trebuchet MS"/>
                <a:ea typeface="Trebuchet MS"/>
                <a:cs typeface="Trebuchet MS"/>
                <a:sym typeface="Trebuchet MS"/>
              </a:rPr>
              <a:t>Pénzügyi-adóügyi átvilágítás</a:t>
            </a:r>
            <a:endParaRPr b="1" sz="800">
              <a:solidFill>
                <a:schemeClr val="lt1"/>
              </a:solidFill>
              <a:latin typeface="Trebuchet MS"/>
              <a:ea typeface="Trebuchet MS"/>
              <a:cs typeface="Trebuchet MS"/>
              <a:sym typeface="Trebuchet MS"/>
            </a:endParaRPr>
          </a:p>
        </p:txBody>
      </p:sp>
      <p:sp>
        <p:nvSpPr>
          <p:cNvPr id="791" name="Google Shape;791;p5"/>
          <p:cNvSpPr/>
          <p:nvPr/>
        </p:nvSpPr>
        <p:spPr>
          <a:xfrm>
            <a:off x="485774" y="1712510"/>
            <a:ext cx="5280932" cy="4551766"/>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792" name="Google Shape;792;p5"/>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793" name="Google Shape;793;p5"/>
          <p:cNvSpPr txBox="1"/>
          <p:nvPr>
            <p:ph type="title"/>
          </p:nvPr>
        </p:nvSpPr>
        <p:spPr>
          <a:xfrm>
            <a:off x="485775" y="593724"/>
            <a:ext cx="11217601" cy="720197"/>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ED1A3B"/>
              </a:buClr>
              <a:buSzPts val="2600"/>
              <a:buFont typeface="Trebuchet MS"/>
              <a:buNone/>
            </a:pPr>
            <a:r>
              <a:rPr lang="hu-HU"/>
              <a:t>A BDO Magyarország Pénzügyi Tanácsadó Zrt. képes a feladatok teljes körű elvégzésére</a:t>
            </a:r>
            <a:endParaRPr/>
          </a:p>
        </p:txBody>
      </p:sp>
      <p:sp>
        <p:nvSpPr>
          <p:cNvPr id="794" name="Google Shape;794;p5"/>
          <p:cNvSpPr/>
          <p:nvPr/>
        </p:nvSpPr>
        <p:spPr>
          <a:xfrm>
            <a:off x="485776" y="1430742"/>
            <a:ext cx="5364000" cy="2016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hu-HU" sz="1400">
                <a:solidFill>
                  <a:schemeClr val="lt1"/>
                </a:solidFill>
                <a:latin typeface="Trebuchet MS"/>
                <a:ea typeface="Trebuchet MS"/>
                <a:cs typeface="Trebuchet MS"/>
                <a:sym typeface="Trebuchet MS"/>
              </a:rPr>
              <a:t>Kiindulási helyzet</a:t>
            </a:r>
            <a:endParaRPr/>
          </a:p>
        </p:txBody>
      </p:sp>
      <p:sp>
        <p:nvSpPr>
          <p:cNvPr id="795" name="Google Shape;795;p5"/>
          <p:cNvSpPr/>
          <p:nvPr/>
        </p:nvSpPr>
        <p:spPr>
          <a:xfrm>
            <a:off x="5923181" y="1430743"/>
            <a:ext cx="5796000" cy="202366"/>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hu-HU" sz="1400">
                <a:solidFill>
                  <a:schemeClr val="lt1"/>
                </a:solidFill>
                <a:latin typeface="Trebuchet MS"/>
                <a:ea typeface="Trebuchet MS"/>
                <a:cs typeface="Trebuchet MS"/>
                <a:sym typeface="Trebuchet MS"/>
              </a:rPr>
              <a:t>Feladatértelmezésünk</a:t>
            </a:r>
            <a:endParaRPr/>
          </a:p>
        </p:txBody>
      </p:sp>
      <p:sp>
        <p:nvSpPr>
          <p:cNvPr id="796" name="Google Shape;796;p5"/>
          <p:cNvSpPr/>
          <p:nvPr/>
        </p:nvSpPr>
        <p:spPr>
          <a:xfrm>
            <a:off x="487363" y="1336745"/>
            <a:ext cx="5789612" cy="5162480"/>
          </a:xfrm>
          <a:prstGeom prst="homePlate">
            <a:avLst>
              <a:gd fmla="val 8695" name="adj"/>
            </a:avLst>
          </a:prstGeom>
          <a:noFill/>
          <a:ln>
            <a:noFill/>
          </a:ln>
        </p:spPr>
        <p:txBody>
          <a:bodyPr anchorCtr="0" anchor="ctr" bIns="0" lIns="0" spcFirstLastPara="1" rIns="0" wrap="square" tIns="0">
            <a:noAutofit/>
          </a:bodyPr>
          <a:lstStyle/>
          <a:p>
            <a:pPr indent="0" lvl="1" marL="619125" marR="0" rtl="0" algn="l">
              <a:lnSpc>
                <a:spcPct val="100000"/>
              </a:lnSpc>
              <a:spcBef>
                <a:spcPts val="0"/>
              </a:spcBef>
              <a:spcAft>
                <a:spcPts val="0"/>
              </a:spcAft>
              <a:buClr>
                <a:srgbClr val="4F81BD"/>
              </a:buClr>
              <a:buSzPts val="112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5"/>
          <p:cNvSpPr txBox="1"/>
          <p:nvPr>
            <p:ph idx="1" type="body"/>
          </p:nvPr>
        </p:nvSpPr>
        <p:spPr>
          <a:xfrm>
            <a:off x="485775" y="1722852"/>
            <a:ext cx="5280932" cy="4774855"/>
          </a:xfrm>
          <a:prstGeom prst="rect">
            <a:avLst/>
          </a:prstGeom>
          <a:noFill/>
          <a:ln cap="flat" cmpd="sng" w="9525">
            <a:solidFill>
              <a:schemeClr val="accent1"/>
            </a:solidFill>
            <a:prstDash val="dash"/>
            <a:round/>
            <a:headEnd len="sm" w="sm" type="none"/>
            <a:tailEnd len="sm" w="sm" type="none"/>
          </a:ln>
        </p:spPr>
        <p:txBody>
          <a:bodyPr anchorCtr="0" anchor="t" bIns="45700" lIns="91425" spcFirstLastPara="1" rIns="91425" wrap="square" tIns="45700">
            <a:noAutofit/>
          </a:bodyPr>
          <a:lstStyle/>
          <a:p>
            <a:pPr indent="-122554" lvl="0" marL="171450" rtl="0" algn="just">
              <a:lnSpc>
                <a:spcPct val="100000"/>
              </a:lnSpc>
              <a:spcBef>
                <a:spcPts val="0"/>
              </a:spcBef>
              <a:spcAft>
                <a:spcPts val="0"/>
              </a:spcAft>
              <a:buSzPts val="770"/>
              <a:buNone/>
            </a:pPr>
            <a:r>
              <a:t/>
            </a:r>
            <a:endParaRPr b="1" sz="1100">
              <a:highlight>
                <a:srgbClr val="FFFF00"/>
              </a:highlight>
              <a:latin typeface="Trebuchet MS"/>
              <a:ea typeface="Trebuchet MS"/>
              <a:cs typeface="Trebuchet MS"/>
              <a:sym typeface="Trebuchet MS"/>
            </a:endParaRPr>
          </a:p>
          <a:p>
            <a:pPr indent="0" lvl="0" marL="0" rtl="0" algn="just">
              <a:lnSpc>
                <a:spcPct val="100000"/>
              </a:lnSpc>
              <a:spcBef>
                <a:spcPts val="600"/>
              </a:spcBef>
              <a:spcAft>
                <a:spcPts val="0"/>
              </a:spcAft>
              <a:buSzPts val="770"/>
              <a:buNone/>
            </a:pPr>
            <a:r>
              <a:rPr b="1" lang="hu-HU" sz="1100"/>
              <a:t>Az átvilágítás a xxx cégcsoport Megbízó által meghatározott alábbi tagjaira terjed ki:</a:t>
            </a:r>
            <a:endParaRPr/>
          </a:p>
          <a:p>
            <a:pPr indent="-171450" lvl="0" marL="171450" rtl="0" algn="just">
              <a:lnSpc>
                <a:spcPct val="100000"/>
              </a:lnSpc>
              <a:spcBef>
                <a:spcPts val="300"/>
              </a:spcBef>
              <a:spcAft>
                <a:spcPts val="0"/>
              </a:spcAft>
              <a:buSzPts val="770"/>
              <a:buChar char="►"/>
            </a:pPr>
            <a:r>
              <a:rPr lang="hu-HU" sz="1100"/>
              <a:t> Kft.</a:t>
            </a:r>
            <a:endParaRPr/>
          </a:p>
          <a:p>
            <a:pPr indent="-171450" lvl="0" marL="171450" rtl="0" algn="just">
              <a:lnSpc>
                <a:spcPct val="100000"/>
              </a:lnSpc>
              <a:spcBef>
                <a:spcPts val="300"/>
              </a:spcBef>
              <a:spcAft>
                <a:spcPts val="0"/>
              </a:spcAft>
              <a:buSzPts val="770"/>
              <a:buChar char="►"/>
            </a:pPr>
            <a:r>
              <a:rPr lang="hu-HU" sz="1100"/>
              <a:t> Zrt.</a:t>
            </a:r>
            <a:endParaRPr/>
          </a:p>
          <a:p>
            <a:pPr indent="-171450" lvl="0" marL="171450" rtl="0" algn="just">
              <a:lnSpc>
                <a:spcPct val="100000"/>
              </a:lnSpc>
              <a:spcBef>
                <a:spcPts val="300"/>
              </a:spcBef>
              <a:spcAft>
                <a:spcPts val="0"/>
              </a:spcAft>
              <a:buSzPts val="770"/>
              <a:buChar char="►"/>
            </a:pPr>
            <a:r>
              <a:rPr lang="hu-HU" sz="1100"/>
              <a:t> Zrt.</a:t>
            </a:r>
            <a:endParaRPr/>
          </a:p>
          <a:p>
            <a:pPr indent="-171450" lvl="0" marL="171450" rtl="0" algn="just">
              <a:lnSpc>
                <a:spcPct val="100000"/>
              </a:lnSpc>
              <a:spcBef>
                <a:spcPts val="300"/>
              </a:spcBef>
              <a:spcAft>
                <a:spcPts val="0"/>
              </a:spcAft>
              <a:buSzPts val="770"/>
              <a:buChar char="►"/>
            </a:pPr>
            <a:r>
              <a:rPr lang="hu-HU" sz="1100"/>
              <a:t>…</a:t>
            </a:r>
            <a:endParaRPr/>
          </a:p>
          <a:p>
            <a:pPr indent="-171450" lvl="0" marL="171450" rtl="0" algn="just">
              <a:lnSpc>
                <a:spcPct val="100000"/>
              </a:lnSpc>
              <a:spcBef>
                <a:spcPts val="300"/>
              </a:spcBef>
              <a:spcAft>
                <a:spcPts val="0"/>
              </a:spcAft>
              <a:buSzPts val="770"/>
              <a:buChar char="►"/>
            </a:pPr>
            <a:r>
              <a:rPr i="1" lang="hu-HU" sz="1100"/>
              <a:t>Opcionálisan a Kft.</a:t>
            </a:r>
            <a:endParaRPr/>
          </a:p>
          <a:p>
            <a:pPr indent="0" lvl="0" marL="98425" rtl="0" algn="just">
              <a:lnSpc>
                <a:spcPct val="100000"/>
              </a:lnSpc>
              <a:spcBef>
                <a:spcPts val="0"/>
              </a:spcBef>
              <a:spcAft>
                <a:spcPts val="0"/>
              </a:spcAft>
              <a:buClr>
                <a:schemeClr val="dk2"/>
              </a:buClr>
              <a:buSzPts val="1100"/>
              <a:buNone/>
            </a:pPr>
            <a:r>
              <a:t/>
            </a:r>
            <a:endParaRPr sz="1100">
              <a:solidFill>
                <a:schemeClr val="dk1"/>
              </a:solidFill>
              <a:latin typeface="Trebuchet MS"/>
              <a:ea typeface="Trebuchet MS"/>
              <a:cs typeface="Trebuchet MS"/>
              <a:sym typeface="Trebuchet MS"/>
            </a:endParaRPr>
          </a:p>
          <a:p>
            <a:pPr indent="0" lvl="0" marL="98425" rtl="0" algn="just">
              <a:lnSpc>
                <a:spcPct val="100000"/>
              </a:lnSpc>
              <a:spcBef>
                <a:spcPts val="300"/>
              </a:spcBef>
              <a:spcAft>
                <a:spcPts val="0"/>
              </a:spcAft>
              <a:buClr>
                <a:srgbClr val="333333"/>
              </a:buClr>
              <a:buSzPts val="1100"/>
              <a:buNone/>
            </a:pPr>
            <a:r>
              <a:rPr b="1" i="0" lang="hu-HU" sz="1100" u="none" cap="none" strike="noStrike">
                <a:solidFill>
                  <a:srgbClr val="333333"/>
                </a:solidFill>
                <a:latin typeface="Trebuchet MS"/>
                <a:ea typeface="Trebuchet MS"/>
                <a:cs typeface="Trebuchet MS"/>
                <a:sym typeface="Trebuchet MS"/>
              </a:rPr>
              <a:t>A BDO örömmel támogatja Megbízót a Céltársaságokat érintő tervezett tranzakció megvalósításában az átvilágítási feladatok ellátásával. </a:t>
            </a:r>
            <a:br>
              <a:rPr b="1" lang="hu-HU" sz="1100">
                <a:solidFill>
                  <a:srgbClr val="333333"/>
                </a:solidFill>
                <a:highlight>
                  <a:srgbClr val="FFFF00"/>
                </a:highlight>
                <a:latin typeface="Trebuchet MS"/>
                <a:ea typeface="Trebuchet MS"/>
                <a:cs typeface="Trebuchet MS"/>
                <a:sym typeface="Trebuchet MS"/>
              </a:rPr>
            </a:br>
            <a:endParaRPr b="1" i="0" sz="1100" u="none" cap="none" strike="noStrike">
              <a:solidFill>
                <a:srgbClr val="333333"/>
              </a:solidFill>
              <a:highlight>
                <a:srgbClr val="FFFF00"/>
              </a:highlight>
              <a:latin typeface="Trebuchet MS"/>
              <a:ea typeface="Trebuchet MS"/>
              <a:cs typeface="Trebuchet MS"/>
              <a:sym typeface="Trebuchet MS"/>
            </a:endParaRPr>
          </a:p>
        </p:txBody>
      </p:sp>
      <p:grpSp>
        <p:nvGrpSpPr>
          <p:cNvPr id="798" name="Google Shape;798;p5"/>
          <p:cNvGrpSpPr/>
          <p:nvPr/>
        </p:nvGrpSpPr>
        <p:grpSpPr>
          <a:xfrm>
            <a:off x="5768823" y="2078912"/>
            <a:ext cx="425449" cy="3577008"/>
            <a:chOff x="3924784" y="1887278"/>
            <a:chExt cx="258306" cy="1350300"/>
          </a:xfrm>
        </p:grpSpPr>
        <p:sp>
          <p:nvSpPr>
            <p:cNvPr id="799" name="Google Shape;799;p5"/>
            <p:cNvSpPr/>
            <p:nvPr/>
          </p:nvSpPr>
          <p:spPr>
            <a:xfrm rot="5400000">
              <a:off x="3378794" y="2433268"/>
              <a:ext cx="1350286" cy="258306"/>
            </a:xfrm>
            <a:prstGeom prst="triangle">
              <a:avLst>
                <a:gd fmla="val 50000" name="adj"/>
              </a:avLst>
            </a:prstGeom>
            <a:solidFill>
              <a:schemeClr val="lt1"/>
            </a:solidFill>
            <a:ln cap="flat" cmpd="sng" w="12700">
              <a:solidFill>
                <a:schemeClr val="accen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cxnSp>
          <p:nvCxnSpPr>
            <p:cNvPr id="800" name="Google Shape;800;p5"/>
            <p:cNvCxnSpPr>
              <a:stCxn id="799" idx="2"/>
              <a:endCxn id="799" idx="4"/>
            </p:cNvCxnSpPr>
            <p:nvPr/>
          </p:nvCxnSpPr>
          <p:spPr>
            <a:xfrm>
              <a:off x="3924784" y="1887278"/>
              <a:ext cx="0" cy="1350300"/>
            </a:xfrm>
            <a:prstGeom prst="straightConnector1">
              <a:avLst/>
            </a:prstGeom>
            <a:noFill/>
            <a:ln cap="flat" cmpd="sng" w="19050">
              <a:solidFill>
                <a:schemeClr val="lt1"/>
              </a:solidFill>
              <a:prstDash val="solid"/>
              <a:miter lim="800000"/>
              <a:headEnd len="sm" w="sm" type="none"/>
              <a:tailEnd len="sm" w="sm" type="none"/>
            </a:ln>
          </p:spPr>
        </p:cxnSp>
      </p:grpSp>
      <p:sp>
        <p:nvSpPr>
          <p:cNvPr id="801" name="Google Shape;801;p5"/>
          <p:cNvSpPr/>
          <p:nvPr/>
        </p:nvSpPr>
        <p:spPr>
          <a:xfrm rot="5400000">
            <a:off x="10648025" y="5339503"/>
            <a:ext cx="1906653" cy="23565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hu-HU" sz="800">
                <a:solidFill>
                  <a:schemeClr val="lt1"/>
                </a:solidFill>
                <a:latin typeface="Trebuchet MS"/>
                <a:ea typeface="Trebuchet MS"/>
                <a:cs typeface="Trebuchet MS"/>
                <a:sym typeface="Trebuchet MS"/>
              </a:rPr>
              <a:t>Becsült időigény</a:t>
            </a:r>
            <a:endParaRPr b="1" sz="800">
              <a:solidFill>
                <a:schemeClr val="lt1"/>
              </a:solidFill>
              <a:latin typeface="Trebuchet MS"/>
              <a:ea typeface="Trebuchet MS"/>
              <a:cs typeface="Trebuchet MS"/>
              <a:sym typeface="Trebuchet MS"/>
            </a:endParaRPr>
          </a:p>
        </p:txBody>
      </p:sp>
      <p:sp>
        <p:nvSpPr>
          <p:cNvPr id="802" name="Google Shape;802;p5"/>
          <p:cNvSpPr/>
          <p:nvPr/>
        </p:nvSpPr>
        <p:spPr>
          <a:xfrm>
            <a:off x="6194272" y="1719568"/>
            <a:ext cx="1076892" cy="170936"/>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hu-HU" sz="800">
                <a:solidFill>
                  <a:schemeClr val="lt1"/>
                </a:solidFill>
                <a:latin typeface="Trebuchet MS"/>
                <a:ea typeface="Trebuchet MS"/>
                <a:cs typeface="Trebuchet MS"/>
                <a:sym typeface="Trebuchet MS"/>
              </a:rPr>
              <a:t>Ajánlati scope</a:t>
            </a:r>
            <a:endParaRPr b="1" sz="800">
              <a:solidFill>
                <a:schemeClr val="lt1"/>
              </a:solidFill>
              <a:latin typeface="Trebuchet MS"/>
              <a:ea typeface="Trebuchet MS"/>
              <a:cs typeface="Trebuchet MS"/>
              <a:sym typeface="Trebuchet MS"/>
            </a:endParaRPr>
          </a:p>
        </p:txBody>
      </p:sp>
      <p:sp>
        <p:nvSpPr>
          <p:cNvPr id="803" name="Google Shape;803;p5"/>
          <p:cNvSpPr txBox="1"/>
          <p:nvPr/>
        </p:nvSpPr>
        <p:spPr>
          <a:xfrm>
            <a:off x="6276975" y="2204494"/>
            <a:ext cx="4831080" cy="600164"/>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1" i="0" lang="hu-HU" sz="1100" u="none" cap="none" strike="noStrike">
                <a:solidFill>
                  <a:schemeClr val="dk1"/>
                </a:solidFill>
                <a:latin typeface="Trebuchet MS"/>
                <a:ea typeface="Trebuchet MS"/>
                <a:cs typeface="Trebuchet MS"/>
                <a:sym typeface="Trebuchet MS"/>
              </a:rPr>
              <a:t>A Céltársaságokról tranzakciós kockázatokra fókuszáló red flag átvilágítási jelentés készítése (2024-2025YTD).</a:t>
            </a:r>
            <a:endParaRPr/>
          </a:p>
          <a:p>
            <a:pPr indent="0" lvl="1" marL="0" marR="0" rtl="0" algn="l">
              <a:spcBef>
                <a:spcPts val="0"/>
              </a:spcBef>
              <a:spcAft>
                <a:spcPts val="0"/>
              </a:spcAft>
              <a:buNone/>
            </a:pPr>
            <a:r>
              <a:t/>
            </a:r>
            <a:endParaRPr b="1" i="0" sz="1100" u="none" cap="none" strike="noStrike">
              <a:solidFill>
                <a:schemeClr val="dk1"/>
              </a:solidFill>
              <a:latin typeface="Trebuchet MS"/>
              <a:ea typeface="Trebuchet MS"/>
              <a:cs typeface="Trebuchet MS"/>
              <a:sym typeface="Trebuchet MS"/>
            </a:endParaRPr>
          </a:p>
        </p:txBody>
      </p:sp>
      <p:sp>
        <p:nvSpPr>
          <p:cNvPr id="804" name="Google Shape;804;p5"/>
          <p:cNvSpPr txBox="1"/>
          <p:nvPr/>
        </p:nvSpPr>
        <p:spPr>
          <a:xfrm>
            <a:off x="6276975" y="3263411"/>
            <a:ext cx="4831080" cy="600164"/>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1" i="0" lang="hu-HU" sz="1100" u="none" cap="none" strike="noStrike">
                <a:solidFill>
                  <a:schemeClr val="dk1"/>
                </a:solidFill>
                <a:latin typeface="Trebuchet MS"/>
                <a:ea typeface="Trebuchet MS"/>
                <a:cs typeface="Trebuchet MS"/>
                <a:sym typeface="Trebuchet MS"/>
              </a:rPr>
              <a:t>A Céltársaság egyszerűsített adóügyi átvilágítása és az átvilágítás eredményéről red flag átvilágítási riport készítése, a 2024-2025YTD időszakra vonatkozóan.</a:t>
            </a:r>
            <a:endParaRPr/>
          </a:p>
        </p:txBody>
      </p:sp>
      <p:sp>
        <p:nvSpPr>
          <p:cNvPr id="805" name="Google Shape;805;p5"/>
          <p:cNvSpPr txBox="1"/>
          <p:nvPr/>
        </p:nvSpPr>
        <p:spPr>
          <a:xfrm>
            <a:off x="6518501" y="4119582"/>
            <a:ext cx="5276492" cy="4001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hu-HU" sz="1000">
                <a:solidFill>
                  <a:schemeClr val="dk1"/>
                </a:solidFill>
                <a:latin typeface="Trebuchet MS"/>
                <a:ea typeface="Trebuchet MS"/>
                <a:cs typeface="Trebuchet MS"/>
                <a:sym typeface="Trebuchet MS"/>
              </a:rPr>
              <a:t>A feladatok része a projektmenedzsment, az adatkérés és kommunikáció irányítása, egységes, egyablakos adatszolgáltatást feltételezve.</a:t>
            </a:r>
            <a:endParaRPr i="1" sz="1000">
              <a:solidFill>
                <a:schemeClr val="dk1"/>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
          <p:cNvSpPr txBox="1"/>
          <p:nvPr>
            <p:ph type="title"/>
          </p:nvPr>
        </p:nvSpPr>
        <p:spPr>
          <a:xfrm>
            <a:off x="486000" y="2757601"/>
            <a:ext cx="10970400" cy="492443"/>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accent1"/>
              </a:buClr>
              <a:buSzPts val="3200"/>
              <a:buFont typeface="Trebuchet MS"/>
              <a:buNone/>
            </a:pPr>
            <a:r>
              <a:rPr lang="hu-HU"/>
              <a:t>Ajánlatunk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
          <p:cNvSpPr txBox="1"/>
          <p:nvPr/>
        </p:nvSpPr>
        <p:spPr>
          <a:xfrm>
            <a:off x="4346776" y="1242748"/>
            <a:ext cx="3498449" cy="5050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980"/>
              <a:buFont typeface="Noto Sans Symbols"/>
              <a:buNone/>
            </a:pPr>
            <a:r>
              <a:t/>
            </a:r>
            <a:endParaRPr b="1" sz="1400">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rPr b="1" lang="hu-HU" sz="1400">
                <a:solidFill>
                  <a:schemeClr val="accent1"/>
                </a:solidFill>
                <a:latin typeface="Trebuchet MS"/>
                <a:ea typeface="Trebuchet MS"/>
                <a:cs typeface="Trebuchet MS"/>
                <a:sym typeface="Trebuchet MS"/>
              </a:rPr>
              <a:t>Tranzakciós kockázatokra fókuszáló red flag átvilágítási jelentés</a:t>
            </a:r>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i="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rPr b="1" lang="hu-HU" sz="1200">
                <a:solidFill>
                  <a:schemeClr val="accent1"/>
                </a:solidFill>
                <a:latin typeface="Trebuchet MS"/>
                <a:ea typeface="Trebuchet MS"/>
                <a:cs typeface="Trebuchet MS"/>
                <a:sym typeface="Trebuchet MS"/>
              </a:rPr>
              <a:t>Ajánlatunk 11. és 12. oldalán bemutatott scope és tervezett jelentés felépítés szerint</a:t>
            </a:r>
            <a:endParaRPr sz="1200">
              <a:solidFill>
                <a:schemeClr val="dk2"/>
              </a:solidFill>
              <a:latin typeface="Trebuchet MS"/>
              <a:ea typeface="Trebuchet MS"/>
              <a:cs typeface="Trebuchet MS"/>
              <a:sym typeface="Trebuchet MS"/>
            </a:endParaRPr>
          </a:p>
        </p:txBody>
      </p:sp>
      <p:sp>
        <p:nvSpPr>
          <p:cNvPr id="816" name="Google Shape;816;p7"/>
          <p:cNvSpPr txBox="1"/>
          <p:nvPr/>
        </p:nvSpPr>
        <p:spPr>
          <a:xfrm>
            <a:off x="8204928" y="1242748"/>
            <a:ext cx="3498449" cy="5050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980"/>
              <a:buFont typeface="Noto Sans Symbols"/>
              <a:buNone/>
            </a:pPr>
            <a:r>
              <a:t/>
            </a:r>
            <a:endParaRPr b="1" sz="1400">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rPr b="1" lang="hu-HU" sz="1400">
                <a:solidFill>
                  <a:schemeClr val="accent1"/>
                </a:solidFill>
                <a:latin typeface="Trebuchet MS"/>
                <a:ea typeface="Trebuchet MS"/>
                <a:cs typeface="Trebuchet MS"/>
                <a:sym typeface="Trebuchet MS"/>
              </a:rPr>
              <a:t>Fix megbízási díj - Tranzakciós kockázatokra fókuszáló red flag átvilágítási jelentés</a:t>
            </a:r>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p:txBody>
      </p:sp>
      <p:sp>
        <p:nvSpPr>
          <p:cNvPr id="817" name="Google Shape;817;p7"/>
          <p:cNvSpPr txBox="1"/>
          <p:nvPr>
            <p:ph idx="3" type="body"/>
          </p:nvPr>
        </p:nvSpPr>
        <p:spPr>
          <a:xfrm>
            <a:off x="488624" y="1242748"/>
            <a:ext cx="3498449" cy="505087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980"/>
              <a:buNone/>
            </a:pPr>
            <a:r>
              <a:rPr b="0" lang="hu-HU" sz="1400"/>
              <a:t> </a:t>
            </a:r>
            <a:r>
              <a:rPr b="0" lang="hu-HU" sz="1400">
                <a:solidFill>
                  <a:srgbClr val="FFFFFF"/>
                </a:solidFill>
                <a:latin typeface="Trebuchet MS"/>
                <a:ea typeface="Trebuchet MS"/>
                <a:cs typeface="Trebuchet MS"/>
                <a:sym typeface="Trebuchet MS"/>
              </a:rPr>
              <a:t>Teljesítendő feladat</a:t>
            </a:r>
            <a:endParaRPr b="1" sz="1400">
              <a:solidFill>
                <a:srgbClr val="000000"/>
              </a:solidFill>
            </a:endParaRPr>
          </a:p>
          <a:p>
            <a:pPr indent="0" lvl="0" marL="0" rtl="0" algn="ctr">
              <a:lnSpc>
                <a:spcPct val="100000"/>
              </a:lnSpc>
              <a:spcBef>
                <a:spcPts val="300"/>
              </a:spcBef>
              <a:spcAft>
                <a:spcPts val="0"/>
              </a:spcAft>
              <a:buSzPts val="980"/>
              <a:buNone/>
            </a:pPr>
            <a:r>
              <a:t/>
            </a:r>
            <a:endParaRPr b="1" sz="1400">
              <a:solidFill>
                <a:srgbClr val="000000"/>
              </a:solidFill>
            </a:endParaRPr>
          </a:p>
          <a:p>
            <a:pPr indent="0" lvl="0" marL="0" rtl="0" algn="ctr">
              <a:lnSpc>
                <a:spcPct val="100000"/>
              </a:lnSpc>
              <a:spcBef>
                <a:spcPts val="300"/>
              </a:spcBef>
              <a:spcAft>
                <a:spcPts val="0"/>
              </a:spcAft>
              <a:buSzPts val="980"/>
              <a:buNone/>
            </a:pPr>
            <a:r>
              <a:t/>
            </a:r>
            <a:endParaRPr b="1" sz="1400">
              <a:solidFill>
                <a:srgbClr val="000000"/>
              </a:solidFill>
            </a:endParaRPr>
          </a:p>
          <a:p>
            <a:pPr indent="0" lvl="0" marL="0" rtl="0" algn="ctr">
              <a:lnSpc>
                <a:spcPct val="100000"/>
              </a:lnSpc>
              <a:spcBef>
                <a:spcPts val="300"/>
              </a:spcBef>
              <a:spcAft>
                <a:spcPts val="0"/>
              </a:spcAft>
              <a:buSzPts val="980"/>
              <a:buNone/>
            </a:pPr>
            <a:r>
              <a:rPr b="1" lang="hu-HU" sz="1400">
                <a:solidFill>
                  <a:schemeClr val="accent1"/>
                </a:solidFill>
              </a:rPr>
              <a:t>Pénzügyi átvilágítás</a:t>
            </a:r>
            <a:endParaRPr/>
          </a:p>
          <a:p>
            <a:pPr indent="0" lvl="0" marL="0" rtl="0" algn="ctr">
              <a:lnSpc>
                <a:spcPct val="100000"/>
              </a:lnSpc>
              <a:spcBef>
                <a:spcPts val="300"/>
              </a:spcBef>
              <a:spcAft>
                <a:spcPts val="0"/>
              </a:spcAft>
              <a:buSzPts val="630"/>
              <a:buNone/>
            </a:pPr>
            <a:r>
              <a:t/>
            </a:r>
            <a:endParaRPr b="1" sz="900">
              <a:solidFill>
                <a:schemeClr val="accent1"/>
              </a:solidFill>
            </a:endParaRPr>
          </a:p>
          <a:p>
            <a:pPr indent="0" lvl="0" marL="0" rtl="0" algn="just">
              <a:lnSpc>
                <a:spcPct val="100000"/>
              </a:lnSpc>
              <a:spcBef>
                <a:spcPts val="300"/>
              </a:spcBef>
              <a:spcAft>
                <a:spcPts val="0"/>
              </a:spcAft>
              <a:buSzPts val="770"/>
              <a:buNone/>
            </a:pPr>
            <a:r>
              <a:rPr b="1" lang="hu-HU" sz="1100">
                <a:solidFill>
                  <a:schemeClr val="accent1"/>
                </a:solidFill>
              </a:rPr>
              <a:t>Vizsgált időszak: </a:t>
            </a:r>
            <a:r>
              <a:rPr lang="hu-HU" sz="1100">
                <a:solidFill>
                  <a:schemeClr val="accent1"/>
                </a:solidFill>
              </a:rPr>
              <a:t>2024 lezárt üzleti év valamint 2025YTD </a:t>
            </a:r>
            <a:r>
              <a:rPr lang="hu-HU" sz="1100"/>
              <a:t>(a rendelkezésre álló adatok függvényében)</a:t>
            </a:r>
            <a:endParaRPr b="1" sz="1100">
              <a:solidFill>
                <a:schemeClr val="accent1"/>
              </a:solidFill>
            </a:endParaRPr>
          </a:p>
          <a:p>
            <a:pPr indent="0" lvl="0" marL="0" rtl="0" algn="just">
              <a:lnSpc>
                <a:spcPct val="100000"/>
              </a:lnSpc>
              <a:spcBef>
                <a:spcPts val="300"/>
              </a:spcBef>
              <a:spcAft>
                <a:spcPts val="0"/>
              </a:spcAft>
              <a:buSzPts val="770"/>
              <a:buNone/>
            </a:pPr>
            <a:r>
              <a:t/>
            </a:r>
            <a:endParaRPr b="1" sz="1100">
              <a:solidFill>
                <a:schemeClr val="accent1"/>
              </a:solidFill>
            </a:endParaRPr>
          </a:p>
          <a:p>
            <a:pPr indent="0" lvl="0" marL="0" rtl="0" algn="just">
              <a:lnSpc>
                <a:spcPct val="100000"/>
              </a:lnSpc>
              <a:spcBef>
                <a:spcPts val="300"/>
              </a:spcBef>
              <a:spcAft>
                <a:spcPts val="0"/>
              </a:spcAft>
              <a:buSzPts val="770"/>
              <a:buNone/>
            </a:pPr>
            <a:r>
              <a:rPr b="1" lang="hu-HU" sz="1100">
                <a:solidFill>
                  <a:schemeClr val="accent1"/>
                </a:solidFill>
              </a:rPr>
              <a:t>Feladatok (kivonat, részletes bemutatásuk a 10. oldalon):</a:t>
            </a:r>
            <a:endParaRPr/>
          </a:p>
          <a:p>
            <a:pPr indent="-171450" lvl="0" marL="171450" rtl="0" algn="just">
              <a:lnSpc>
                <a:spcPct val="100000"/>
              </a:lnSpc>
              <a:spcBef>
                <a:spcPts val="300"/>
              </a:spcBef>
              <a:spcAft>
                <a:spcPts val="0"/>
              </a:spcAft>
              <a:buSzPts val="770"/>
              <a:buChar char="►"/>
            </a:pPr>
            <a:r>
              <a:rPr lang="hu-HU" sz="1100"/>
              <a:t>A Tranzakció szempontjából releváns kockázatok azonosítása</a:t>
            </a:r>
            <a:endParaRPr/>
          </a:p>
          <a:p>
            <a:pPr indent="-171450" lvl="0" marL="171450" rtl="0" algn="just">
              <a:lnSpc>
                <a:spcPct val="100000"/>
              </a:lnSpc>
              <a:spcBef>
                <a:spcPts val="300"/>
              </a:spcBef>
              <a:spcAft>
                <a:spcPts val="0"/>
              </a:spcAft>
              <a:buSzPts val="770"/>
              <a:buChar char="►"/>
            </a:pPr>
            <a:r>
              <a:rPr lang="hu-HU" sz="1100"/>
              <a:t>Eredménykimutatás, eredményesség, bevételek, költségek és ráfordítások vizsgálata; normalizált EBITDA számítása</a:t>
            </a:r>
            <a:endParaRPr/>
          </a:p>
          <a:p>
            <a:pPr indent="-171450" lvl="0" marL="171450" rtl="0" algn="just">
              <a:lnSpc>
                <a:spcPct val="100000"/>
              </a:lnSpc>
              <a:spcBef>
                <a:spcPts val="300"/>
              </a:spcBef>
              <a:spcAft>
                <a:spcPts val="0"/>
              </a:spcAft>
              <a:buSzPts val="770"/>
              <a:buChar char="►"/>
            </a:pPr>
            <a:r>
              <a:rPr lang="hu-HU" sz="1100"/>
              <a:t>Mérleg, vagyoni helyzet, tárgyi eszközök, forgóeszközök, finanszírozás, tőkehelyzet vizsgálata; normalizált működőtőke és nettó adósság számítása</a:t>
            </a:r>
            <a:endParaRPr/>
          </a:p>
          <a:p>
            <a:pPr indent="-171450" lvl="0" marL="171450" rtl="0" algn="just">
              <a:lnSpc>
                <a:spcPct val="100000"/>
              </a:lnSpc>
              <a:spcBef>
                <a:spcPts val="300"/>
              </a:spcBef>
              <a:spcAft>
                <a:spcPts val="0"/>
              </a:spcAft>
              <a:buSzPts val="770"/>
              <a:buChar char="►"/>
            </a:pPr>
            <a:r>
              <a:rPr lang="hu-HU" sz="1100"/>
              <a:t>Vevők és szállítók bemutatása és elemzése</a:t>
            </a:r>
            <a:endParaRPr/>
          </a:p>
          <a:p>
            <a:pPr indent="-171450" lvl="0" marL="171450" rtl="0" algn="just">
              <a:lnSpc>
                <a:spcPct val="100000"/>
              </a:lnSpc>
              <a:spcBef>
                <a:spcPts val="300"/>
              </a:spcBef>
              <a:spcAft>
                <a:spcPts val="0"/>
              </a:spcAft>
              <a:buSzPts val="770"/>
              <a:buChar char="►"/>
            </a:pPr>
            <a:r>
              <a:rPr lang="hu-HU" sz="1100"/>
              <a:t>Kapcsolt vállalkozásokkal történő tranzakciók, szerződések vizsgálata</a:t>
            </a:r>
            <a:endParaRPr/>
          </a:p>
        </p:txBody>
      </p:sp>
      <p:sp>
        <p:nvSpPr>
          <p:cNvPr id="818" name="Google Shape;818;p7"/>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819" name="Google Shape;819;p7"/>
          <p:cNvSpPr txBox="1"/>
          <p:nvPr>
            <p:ph type="title"/>
          </p:nvPr>
        </p:nvSpPr>
        <p:spPr>
          <a:xfrm>
            <a:off x="485775" y="612774"/>
            <a:ext cx="11217601" cy="720197"/>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ED1A3B"/>
              </a:buClr>
              <a:buSzPts val="2600"/>
              <a:buFont typeface="Trebuchet MS"/>
              <a:buNone/>
            </a:pPr>
            <a:r>
              <a:rPr lang="hu-HU"/>
              <a:t>Indikatív ajánlatunk – fix összegű megbízási díj két változatban minden elvégzendő feladatra a pénzügyi átvilágítás során</a:t>
            </a:r>
            <a:endParaRPr/>
          </a:p>
        </p:txBody>
      </p:sp>
      <p:grpSp>
        <p:nvGrpSpPr>
          <p:cNvPr id="820" name="Google Shape;820;p7"/>
          <p:cNvGrpSpPr/>
          <p:nvPr/>
        </p:nvGrpSpPr>
        <p:grpSpPr>
          <a:xfrm>
            <a:off x="485023" y="1440110"/>
            <a:ext cx="11216109" cy="360292"/>
            <a:chOff x="0" y="0"/>
            <a:chExt cx="11216109" cy="360292"/>
          </a:xfrm>
        </p:grpSpPr>
        <p:sp>
          <p:nvSpPr>
            <p:cNvPr id="821" name="Google Shape;821;p7"/>
            <p:cNvSpPr/>
            <p:nvPr/>
          </p:nvSpPr>
          <p:spPr>
            <a:xfrm>
              <a:off x="0" y="0"/>
              <a:ext cx="4096042" cy="360292"/>
            </a:xfrm>
            <a:prstGeom prst="homePlate">
              <a:avLst>
                <a:gd fmla="val 5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
            <p:cNvSpPr txBox="1"/>
            <p:nvPr/>
          </p:nvSpPr>
          <p:spPr>
            <a:xfrm>
              <a:off x="0" y="0"/>
              <a:ext cx="4005969" cy="360292"/>
            </a:xfrm>
            <a:prstGeom prst="rect">
              <a:avLst/>
            </a:prstGeom>
            <a:noFill/>
            <a:ln>
              <a:noFill/>
            </a:ln>
          </p:spPr>
          <p:txBody>
            <a:bodyPr anchorCtr="0" anchor="ctr" bIns="37325" lIns="74675" spcFirstLastPara="1" rIns="18650" wrap="square" tIns="37325">
              <a:noAutofit/>
            </a:bodyPr>
            <a:lstStyle/>
            <a:p>
              <a:pPr indent="0" lvl="0" marL="0" marR="0" rtl="0" algn="l">
                <a:lnSpc>
                  <a:spcPct val="90000"/>
                </a:lnSpc>
                <a:spcBef>
                  <a:spcPts val="0"/>
                </a:spcBef>
                <a:spcAft>
                  <a:spcPts val="0"/>
                </a:spcAft>
                <a:buClr>
                  <a:schemeClr val="lt1"/>
                </a:buClr>
                <a:buSzPts val="1400"/>
                <a:buFont typeface="Trebuchet MS"/>
                <a:buNone/>
              </a:pPr>
              <a:r>
                <a:rPr b="0" lang="hu-HU" sz="1400">
                  <a:solidFill>
                    <a:schemeClr val="lt1"/>
                  </a:solidFill>
                  <a:latin typeface="Trebuchet MS"/>
                  <a:ea typeface="Trebuchet MS"/>
                  <a:cs typeface="Trebuchet MS"/>
                  <a:sym typeface="Trebuchet MS"/>
                </a:rPr>
                <a:t>                  </a:t>
              </a:r>
              <a:r>
                <a:rPr b="0" lang="hu-HU" sz="1400">
                  <a:solidFill>
                    <a:srgbClr val="FFFFFF"/>
                  </a:solidFill>
                  <a:latin typeface="Trebuchet MS"/>
                  <a:ea typeface="Trebuchet MS"/>
                  <a:cs typeface="Trebuchet MS"/>
                  <a:sym typeface="Trebuchet MS"/>
                </a:rPr>
                <a:t>Teljesítendő feladat</a:t>
              </a:r>
              <a:endParaRPr/>
            </a:p>
          </p:txBody>
        </p:sp>
        <p:sp>
          <p:nvSpPr>
            <p:cNvPr id="823" name="Google Shape;823;p7"/>
            <p:cNvSpPr/>
            <p:nvPr/>
          </p:nvSpPr>
          <p:spPr>
            <a:xfrm>
              <a:off x="3269949" y="0"/>
              <a:ext cx="4693208" cy="360292"/>
            </a:xfrm>
            <a:prstGeom prst="chevron">
              <a:avLst>
                <a:gd fmla="val 5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
            <p:cNvSpPr txBox="1"/>
            <p:nvPr/>
          </p:nvSpPr>
          <p:spPr>
            <a:xfrm>
              <a:off x="3450095" y="0"/>
              <a:ext cx="4332916" cy="360292"/>
            </a:xfrm>
            <a:prstGeom prst="rect">
              <a:avLst/>
            </a:prstGeom>
            <a:noFill/>
            <a:ln>
              <a:noFill/>
            </a:ln>
          </p:spPr>
          <p:txBody>
            <a:bodyPr anchorCtr="0" anchor="ctr" bIns="37325" lIns="56000" spcFirstLastPara="1" rIns="18650" wrap="square" tIns="37325">
              <a:noAutofit/>
            </a:bodyPr>
            <a:lstStyle/>
            <a:p>
              <a:pPr indent="0" lvl="0" marL="0" marR="0" rtl="0" algn="ctr">
                <a:lnSpc>
                  <a:spcPct val="90000"/>
                </a:lnSpc>
                <a:spcBef>
                  <a:spcPts val="0"/>
                </a:spcBef>
                <a:spcAft>
                  <a:spcPts val="0"/>
                </a:spcAft>
                <a:buClr>
                  <a:srgbClr val="FFFFFF"/>
                </a:buClr>
                <a:buSzPts val="1400"/>
                <a:buFont typeface="Trebuchet MS"/>
                <a:buNone/>
              </a:pPr>
              <a:r>
                <a:rPr b="0" lang="hu-HU" sz="1400">
                  <a:solidFill>
                    <a:srgbClr val="FFFFFF"/>
                  </a:solidFill>
                  <a:latin typeface="Trebuchet MS"/>
                  <a:ea typeface="Trebuchet MS"/>
                  <a:cs typeface="Trebuchet MS"/>
                  <a:sym typeface="Trebuchet MS"/>
                </a:rPr>
                <a:t>Elvárt eredmények</a:t>
              </a:r>
              <a:endParaRPr/>
            </a:p>
          </p:txBody>
        </p:sp>
        <p:sp>
          <p:nvSpPr>
            <p:cNvPr id="825" name="Google Shape;825;p7"/>
            <p:cNvSpPr/>
            <p:nvPr/>
          </p:nvSpPr>
          <p:spPr>
            <a:xfrm>
              <a:off x="7173829" y="0"/>
              <a:ext cx="4042280" cy="360292"/>
            </a:xfrm>
            <a:prstGeom prst="chevron">
              <a:avLst>
                <a:gd fmla="val 5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
            <p:cNvSpPr txBox="1"/>
            <p:nvPr/>
          </p:nvSpPr>
          <p:spPr>
            <a:xfrm>
              <a:off x="7353975" y="0"/>
              <a:ext cx="3681988" cy="360292"/>
            </a:xfrm>
            <a:prstGeom prst="rect">
              <a:avLst/>
            </a:prstGeom>
            <a:noFill/>
            <a:ln>
              <a:noFill/>
            </a:ln>
          </p:spPr>
          <p:txBody>
            <a:bodyPr anchorCtr="0" anchor="ctr" bIns="37325" lIns="56000" spcFirstLastPara="1" rIns="18650" wrap="square" tIns="37325">
              <a:noAutofit/>
            </a:bodyPr>
            <a:lstStyle/>
            <a:p>
              <a:pPr indent="0" lvl="0" marL="0" marR="0" rtl="0" algn="l">
                <a:lnSpc>
                  <a:spcPct val="90000"/>
                </a:lnSpc>
                <a:spcBef>
                  <a:spcPts val="0"/>
                </a:spcBef>
                <a:spcAft>
                  <a:spcPts val="0"/>
                </a:spcAft>
                <a:buClr>
                  <a:schemeClr val="lt1"/>
                </a:buClr>
                <a:buSzPts val="1400"/>
                <a:buFont typeface="Trebuchet MS"/>
                <a:buNone/>
              </a:pPr>
              <a:r>
                <a:rPr b="0" lang="hu-HU" sz="1400">
                  <a:solidFill>
                    <a:schemeClr val="lt1"/>
                  </a:solidFill>
                  <a:latin typeface="Trebuchet MS"/>
                  <a:ea typeface="Trebuchet MS"/>
                  <a:cs typeface="Trebuchet MS"/>
                  <a:sym typeface="Trebuchet MS"/>
                </a:rPr>
                <a:t>                          Tanácsadói díj</a:t>
              </a:r>
              <a:endParaRPr/>
            </a:p>
          </p:txBody>
        </p:sp>
      </p:grpSp>
      <p:sp>
        <p:nvSpPr>
          <p:cNvPr id="827" name="Google Shape;827;p7"/>
          <p:cNvSpPr/>
          <p:nvPr/>
        </p:nvSpPr>
        <p:spPr>
          <a:xfrm>
            <a:off x="9022842" y="3071516"/>
            <a:ext cx="1862502" cy="2841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hu-HU" sz="1400">
                <a:solidFill>
                  <a:schemeClr val="accent1"/>
                </a:solidFill>
                <a:latin typeface="Trebuchet MS"/>
                <a:ea typeface="Trebuchet MS"/>
                <a:cs typeface="Trebuchet MS"/>
                <a:sym typeface="Trebuchet MS"/>
              </a:rPr>
              <a:t>xx xxx EUR* + ÁFA</a:t>
            </a:r>
            <a:endParaRPr/>
          </a:p>
        </p:txBody>
      </p:sp>
      <p:sp>
        <p:nvSpPr>
          <p:cNvPr id="828" name="Google Shape;828;p7"/>
          <p:cNvSpPr txBox="1"/>
          <p:nvPr/>
        </p:nvSpPr>
        <p:spPr>
          <a:xfrm>
            <a:off x="8286161" y="3415779"/>
            <a:ext cx="3498449" cy="430887"/>
          </a:xfrm>
          <a:prstGeom prst="rect">
            <a:avLst/>
          </a:prstGeom>
          <a:noFill/>
          <a:ln>
            <a:noFill/>
          </a:ln>
        </p:spPr>
        <p:txBody>
          <a:bodyPr anchorCtr="0" anchor="t" bIns="45700" lIns="91425" spcFirstLastPara="1" rIns="91425" wrap="square" tIns="45700">
            <a:spAutoFit/>
          </a:bodyPr>
          <a:lstStyle/>
          <a:p>
            <a:pPr indent="0" lvl="0" marL="98550" marR="0" rtl="0" algn="ctr">
              <a:spcBef>
                <a:spcPts val="0"/>
              </a:spcBef>
              <a:spcAft>
                <a:spcPts val="0"/>
              </a:spcAft>
              <a:buNone/>
            </a:pPr>
            <a:r>
              <a:rPr lang="hu-HU" sz="1100">
                <a:solidFill>
                  <a:schemeClr val="accent1"/>
                </a:solidFill>
                <a:latin typeface="Trebuchet MS"/>
                <a:ea typeface="Trebuchet MS"/>
                <a:cs typeface="Trebuchet MS"/>
                <a:sym typeface="Trebuchet MS"/>
              </a:rPr>
              <a:t>* Ebből a xy Kft.-re vonatkozó megbízási díj:</a:t>
            </a:r>
            <a:br>
              <a:rPr lang="hu-HU" sz="1100">
                <a:solidFill>
                  <a:schemeClr val="accent1"/>
                </a:solidFill>
                <a:latin typeface="Trebuchet MS"/>
                <a:ea typeface="Trebuchet MS"/>
                <a:cs typeface="Trebuchet MS"/>
                <a:sym typeface="Trebuchet MS"/>
              </a:rPr>
            </a:br>
            <a:r>
              <a:rPr lang="hu-HU" sz="1100">
                <a:solidFill>
                  <a:schemeClr val="accent1"/>
                </a:solidFill>
                <a:latin typeface="Trebuchet MS"/>
                <a:ea typeface="Trebuchet MS"/>
                <a:cs typeface="Trebuchet MS"/>
                <a:sym typeface="Trebuchet MS"/>
              </a:rPr>
              <a:t>xxEUR + ÁFA;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
          <p:cNvSpPr txBox="1"/>
          <p:nvPr/>
        </p:nvSpPr>
        <p:spPr>
          <a:xfrm>
            <a:off x="8204929" y="1242748"/>
            <a:ext cx="3498449" cy="5050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980"/>
              <a:buFont typeface="Noto Sans Symbols"/>
              <a:buNone/>
            </a:pPr>
            <a:r>
              <a:t/>
            </a:r>
            <a:endParaRPr b="1" sz="1400">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b="1" sz="12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rPr b="1" lang="hu-HU" sz="1400">
                <a:solidFill>
                  <a:schemeClr val="accent1"/>
                </a:solidFill>
                <a:latin typeface="Trebuchet MS"/>
                <a:ea typeface="Trebuchet MS"/>
                <a:cs typeface="Trebuchet MS"/>
                <a:sym typeface="Trebuchet MS"/>
              </a:rPr>
              <a:t>Fix megbízási díj – 2020-2025YTD időszak vonatkozásában</a:t>
            </a:r>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b="1" sz="12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rPr b="1" lang="hu-HU" sz="1200">
                <a:solidFill>
                  <a:schemeClr val="accent1"/>
                </a:solidFill>
                <a:latin typeface="Trebuchet MS"/>
                <a:ea typeface="Trebuchet MS"/>
                <a:cs typeface="Trebuchet MS"/>
                <a:sym typeface="Trebuchet MS"/>
              </a:rPr>
              <a:t>Out-of-scope feladatok esetén: </a:t>
            </a:r>
            <a:endParaRPr/>
          </a:p>
          <a:p>
            <a:pPr indent="0" lvl="0" marL="0" marR="0" rtl="0" algn="ctr">
              <a:lnSpc>
                <a:spcPct val="100000"/>
              </a:lnSpc>
              <a:spcBef>
                <a:spcPts val="300"/>
              </a:spcBef>
              <a:spcAft>
                <a:spcPts val="0"/>
              </a:spcAft>
              <a:buClr>
                <a:schemeClr val="accent1"/>
              </a:buClr>
              <a:buSzPts val="840"/>
              <a:buFont typeface="Noto Sans Symbols"/>
              <a:buNone/>
            </a:pPr>
            <a:r>
              <a:rPr b="1" lang="hu-HU" sz="1200">
                <a:solidFill>
                  <a:schemeClr val="accent1"/>
                </a:solidFill>
                <a:latin typeface="Trebuchet MS"/>
                <a:ea typeface="Trebuchet MS"/>
                <a:cs typeface="Trebuchet MS"/>
                <a:sym typeface="Trebuchet MS"/>
              </a:rPr>
              <a:t>xx EUR + ÁFA óradíj</a:t>
            </a:r>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l">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p:txBody>
      </p:sp>
      <p:sp>
        <p:nvSpPr>
          <p:cNvPr id="834" name="Google Shape;834;p8"/>
          <p:cNvSpPr txBox="1"/>
          <p:nvPr>
            <p:ph idx="2" type="body"/>
          </p:nvPr>
        </p:nvSpPr>
        <p:spPr>
          <a:xfrm>
            <a:off x="4248736" y="1117050"/>
            <a:ext cx="3596490" cy="5050875"/>
          </a:xfrm>
          <a:prstGeom prst="rect">
            <a:avLst/>
          </a:prstGeom>
          <a:noFill/>
          <a:ln>
            <a:noFill/>
          </a:ln>
        </p:spPr>
        <p:txBody>
          <a:bodyPr anchorCtr="0" anchor="t" bIns="45700" lIns="91425" spcFirstLastPara="1" rIns="91425" wrap="square" tIns="45700">
            <a:noAutofit/>
          </a:bodyPr>
          <a:lstStyle/>
          <a:p>
            <a:pPr indent="-118110" lvl="0" marL="171450" rtl="0" algn="l">
              <a:lnSpc>
                <a:spcPct val="100000"/>
              </a:lnSpc>
              <a:spcBef>
                <a:spcPts val="0"/>
              </a:spcBef>
              <a:spcAft>
                <a:spcPts val="0"/>
              </a:spcAft>
              <a:buClr>
                <a:schemeClr val="accent1"/>
              </a:buClr>
              <a:buSzPts val="840"/>
              <a:buFont typeface="Noto Sans Symbols"/>
              <a:buNone/>
            </a:pPr>
            <a:r>
              <a:t/>
            </a:r>
            <a:endParaRPr/>
          </a:p>
          <a:p>
            <a:pPr indent="-118110" lvl="0" marL="171450" rtl="0" algn="l">
              <a:lnSpc>
                <a:spcPct val="100000"/>
              </a:lnSpc>
              <a:spcBef>
                <a:spcPts val="300"/>
              </a:spcBef>
              <a:spcAft>
                <a:spcPts val="0"/>
              </a:spcAft>
              <a:buClr>
                <a:schemeClr val="accent1"/>
              </a:buClr>
              <a:buSzPts val="840"/>
              <a:buFont typeface="Noto Sans Symbols"/>
              <a:buNone/>
            </a:pPr>
            <a:r>
              <a:t/>
            </a:r>
            <a:endParaRPr/>
          </a:p>
          <a:p>
            <a:pPr indent="-118110" lvl="0" marL="171450" rtl="0" algn="l">
              <a:lnSpc>
                <a:spcPct val="100000"/>
              </a:lnSpc>
              <a:spcBef>
                <a:spcPts val="300"/>
              </a:spcBef>
              <a:spcAft>
                <a:spcPts val="0"/>
              </a:spcAft>
              <a:buClr>
                <a:schemeClr val="accent1"/>
              </a:buClr>
              <a:buSzPts val="840"/>
              <a:buFont typeface="Noto Sans Symbols"/>
              <a:buNone/>
            </a:pPr>
            <a:r>
              <a:t/>
            </a:r>
            <a:endParaRPr/>
          </a:p>
          <a:p>
            <a:pPr indent="0" lvl="0" marL="0" rtl="0" algn="ctr">
              <a:lnSpc>
                <a:spcPct val="100000"/>
              </a:lnSpc>
              <a:spcBef>
                <a:spcPts val="300"/>
              </a:spcBef>
              <a:spcAft>
                <a:spcPts val="0"/>
              </a:spcAft>
              <a:buSzPts val="980"/>
              <a:buNone/>
            </a:pPr>
            <a:br>
              <a:rPr b="1" lang="hu-HU" sz="1400">
                <a:solidFill>
                  <a:srgbClr val="000000"/>
                </a:solidFill>
              </a:rPr>
            </a:br>
            <a:r>
              <a:rPr b="1" lang="hu-HU" sz="1400">
                <a:solidFill>
                  <a:schemeClr val="accent1"/>
                </a:solidFill>
              </a:rPr>
              <a:t>Bővített red flag átvilágítási jelentés</a:t>
            </a:r>
            <a:endParaRPr/>
          </a:p>
          <a:p>
            <a:pPr indent="0" lvl="0" marL="0" rtl="0" algn="just">
              <a:lnSpc>
                <a:spcPct val="100000"/>
              </a:lnSpc>
              <a:spcBef>
                <a:spcPts val="300"/>
              </a:spcBef>
              <a:spcAft>
                <a:spcPts val="0"/>
              </a:spcAft>
              <a:buSzPts val="280"/>
              <a:buNone/>
            </a:pPr>
            <a:r>
              <a:t/>
            </a:r>
            <a:endParaRPr b="1" sz="400">
              <a:solidFill>
                <a:schemeClr val="accent1"/>
              </a:solidFill>
            </a:endParaRPr>
          </a:p>
          <a:p>
            <a:pPr indent="-171450" lvl="0" marL="270000" rtl="0" algn="just">
              <a:lnSpc>
                <a:spcPct val="100000"/>
              </a:lnSpc>
              <a:spcBef>
                <a:spcPts val="900"/>
              </a:spcBef>
              <a:spcAft>
                <a:spcPts val="0"/>
              </a:spcAft>
              <a:buClr>
                <a:srgbClr val="404040"/>
              </a:buClr>
              <a:buSzPts val="1100"/>
              <a:buChar char="•"/>
            </a:pPr>
            <a:r>
              <a:rPr lang="hu-HU" sz="1100">
                <a:solidFill>
                  <a:srgbClr val="404040"/>
                </a:solidFill>
                <a:latin typeface="Trebuchet MS"/>
                <a:ea typeface="Trebuchet MS"/>
                <a:cs typeface="Trebuchet MS"/>
                <a:sym typeface="Trebuchet MS"/>
              </a:rPr>
              <a:t>A Céltársaság </a:t>
            </a:r>
            <a:r>
              <a:rPr lang="hu-HU" sz="1100"/>
              <a:t>2023-2025YTD vagy 2020-2025YTD</a:t>
            </a:r>
            <a:r>
              <a:rPr lang="hu-HU" sz="1100">
                <a:solidFill>
                  <a:srgbClr val="404040"/>
                </a:solidFill>
                <a:latin typeface="Trebuchet MS"/>
                <a:ea typeface="Trebuchet MS"/>
                <a:cs typeface="Trebuchet MS"/>
                <a:sym typeface="Trebuchet MS"/>
              </a:rPr>
              <a:t> időszakra vonatkozó adózási átvilágítása, az eredmények és megállapítások részletes bemutatásával. </a:t>
            </a:r>
            <a:endParaRPr sz="1100">
              <a:solidFill>
                <a:srgbClr val="404040"/>
              </a:solidFill>
              <a:latin typeface="Trebuchet MS"/>
              <a:ea typeface="Trebuchet MS"/>
              <a:cs typeface="Trebuchet MS"/>
              <a:sym typeface="Trebuchet MS"/>
            </a:endParaRPr>
          </a:p>
          <a:p>
            <a:pPr indent="-171450" lvl="0" marL="270000" rtl="0" algn="just">
              <a:lnSpc>
                <a:spcPct val="100000"/>
              </a:lnSpc>
              <a:spcBef>
                <a:spcPts val="600"/>
              </a:spcBef>
              <a:spcAft>
                <a:spcPts val="0"/>
              </a:spcAft>
              <a:buClr>
                <a:srgbClr val="404040"/>
              </a:buClr>
              <a:buSzPts val="1100"/>
              <a:buChar char="•"/>
            </a:pPr>
            <a:r>
              <a:rPr lang="hu-HU" sz="1100">
                <a:solidFill>
                  <a:srgbClr val="404040"/>
                </a:solidFill>
                <a:latin typeface="Trebuchet MS"/>
                <a:ea typeface="Trebuchet MS"/>
                <a:cs typeface="Trebuchet MS"/>
                <a:sym typeface="Trebuchet MS"/>
              </a:rPr>
              <a:t>A Céltársaságra vonatkozóan az adóügyi kockázatokat kiemelő és elemző, számszerűsítő, a </a:t>
            </a:r>
            <a:r>
              <a:rPr b="0" i="0" lang="hu-HU" sz="1100" u="none" cap="none" strike="noStrike">
                <a:solidFill>
                  <a:srgbClr val="404040"/>
                </a:solidFill>
                <a:latin typeface="Trebuchet MS"/>
                <a:ea typeface="Trebuchet MS"/>
                <a:cs typeface="Trebuchet MS"/>
                <a:sym typeface="Trebuchet MS"/>
              </a:rPr>
              <a:t>kockázatok mérséklésére ajánlásokat tevő</a:t>
            </a:r>
            <a:r>
              <a:rPr lang="hu-HU" sz="1100">
                <a:solidFill>
                  <a:srgbClr val="404040"/>
                </a:solidFill>
                <a:latin typeface="Trebuchet MS"/>
                <a:ea typeface="Trebuchet MS"/>
                <a:cs typeface="Trebuchet MS"/>
                <a:sym typeface="Trebuchet MS"/>
              </a:rPr>
              <a:t> jelentés.</a:t>
            </a:r>
            <a:endParaRPr/>
          </a:p>
        </p:txBody>
      </p:sp>
      <p:sp>
        <p:nvSpPr>
          <p:cNvPr id="835" name="Google Shape;835;p8"/>
          <p:cNvSpPr txBox="1"/>
          <p:nvPr>
            <p:ph idx="3" type="body"/>
          </p:nvPr>
        </p:nvSpPr>
        <p:spPr>
          <a:xfrm>
            <a:off x="485024" y="1076324"/>
            <a:ext cx="3498449" cy="5880657"/>
          </a:xfrm>
          <a:prstGeom prst="rect">
            <a:avLst/>
          </a:prstGeom>
          <a:noFill/>
          <a:ln>
            <a:noFill/>
          </a:ln>
        </p:spPr>
        <p:txBody>
          <a:bodyPr anchorCtr="0" anchor="t" bIns="45700" lIns="91425" spcFirstLastPara="1" rIns="91425" wrap="square" tIns="45700">
            <a:noAutofit/>
          </a:bodyPr>
          <a:lstStyle/>
          <a:p>
            <a:pPr indent="-118110" lvl="0" marL="171450" rtl="0" algn="l">
              <a:lnSpc>
                <a:spcPct val="100000"/>
              </a:lnSpc>
              <a:spcBef>
                <a:spcPts val="0"/>
              </a:spcBef>
              <a:spcAft>
                <a:spcPts val="0"/>
              </a:spcAft>
              <a:buClr>
                <a:schemeClr val="accent1"/>
              </a:buClr>
              <a:buSzPts val="840"/>
              <a:buFont typeface="Noto Sans Symbols"/>
              <a:buNone/>
            </a:pPr>
            <a:r>
              <a:t/>
            </a:r>
            <a:endParaRPr/>
          </a:p>
          <a:p>
            <a:pPr indent="-118110" lvl="0" marL="171450" rtl="0" algn="l">
              <a:lnSpc>
                <a:spcPct val="100000"/>
              </a:lnSpc>
              <a:spcBef>
                <a:spcPts val="300"/>
              </a:spcBef>
              <a:spcAft>
                <a:spcPts val="0"/>
              </a:spcAft>
              <a:buClr>
                <a:schemeClr val="accent1"/>
              </a:buClr>
              <a:buSzPts val="840"/>
              <a:buFont typeface="Noto Sans Symbols"/>
              <a:buNone/>
            </a:pPr>
            <a:r>
              <a:t/>
            </a:r>
            <a:endParaRPr/>
          </a:p>
          <a:p>
            <a:pPr indent="0" lvl="0" marL="0" rtl="0" algn="ctr">
              <a:lnSpc>
                <a:spcPct val="100000"/>
              </a:lnSpc>
              <a:spcBef>
                <a:spcPts val="300"/>
              </a:spcBef>
              <a:spcAft>
                <a:spcPts val="0"/>
              </a:spcAft>
              <a:buSzPts val="980"/>
              <a:buNone/>
            </a:pPr>
            <a:r>
              <a:t/>
            </a:r>
            <a:endParaRPr b="1" sz="1400">
              <a:solidFill>
                <a:srgbClr val="000000"/>
              </a:solidFill>
            </a:endParaRPr>
          </a:p>
          <a:p>
            <a:pPr indent="0" lvl="0" marL="0" rtl="0" algn="ctr">
              <a:lnSpc>
                <a:spcPct val="100000"/>
              </a:lnSpc>
              <a:spcBef>
                <a:spcPts val="300"/>
              </a:spcBef>
              <a:spcAft>
                <a:spcPts val="0"/>
              </a:spcAft>
              <a:buSzPts val="980"/>
              <a:buNone/>
            </a:pPr>
            <a:br>
              <a:rPr b="1" lang="hu-HU" sz="1400">
                <a:solidFill>
                  <a:srgbClr val="000000"/>
                </a:solidFill>
              </a:rPr>
            </a:br>
            <a:r>
              <a:rPr b="1" lang="hu-HU" sz="1400">
                <a:solidFill>
                  <a:schemeClr val="accent1"/>
                </a:solidFill>
              </a:rPr>
              <a:t>Adóügyi átvilágítás</a:t>
            </a:r>
            <a:endParaRPr/>
          </a:p>
          <a:p>
            <a:pPr indent="0" lvl="0" marL="0" rtl="0" algn="ctr">
              <a:lnSpc>
                <a:spcPct val="100000"/>
              </a:lnSpc>
              <a:spcBef>
                <a:spcPts val="300"/>
              </a:spcBef>
              <a:spcAft>
                <a:spcPts val="0"/>
              </a:spcAft>
              <a:buSzPts val="490"/>
              <a:buNone/>
            </a:pPr>
            <a:r>
              <a:t/>
            </a:r>
            <a:endParaRPr b="1" sz="700">
              <a:solidFill>
                <a:schemeClr val="accent1"/>
              </a:solidFill>
            </a:endParaRPr>
          </a:p>
          <a:p>
            <a:pPr indent="0" lvl="0" marL="0" rtl="0" algn="just">
              <a:lnSpc>
                <a:spcPct val="100000"/>
              </a:lnSpc>
              <a:spcBef>
                <a:spcPts val="300"/>
              </a:spcBef>
              <a:spcAft>
                <a:spcPts val="0"/>
              </a:spcAft>
              <a:buSzPts val="770"/>
              <a:buNone/>
            </a:pPr>
            <a:r>
              <a:rPr b="1" lang="hu-HU" sz="1100">
                <a:solidFill>
                  <a:schemeClr val="accent1"/>
                </a:solidFill>
              </a:rPr>
              <a:t>Vizsgált időszak: </a:t>
            </a:r>
            <a:r>
              <a:rPr lang="hu-HU" sz="1100">
                <a:solidFill>
                  <a:schemeClr val="accent1"/>
                </a:solidFill>
              </a:rPr>
              <a:t>2023-2025YTD, </a:t>
            </a:r>
            <a:r>
              <a:rPr lang="hu-HU" sz="1100">
                <a:solidFill>
                  <a:schemeClr val="dk1"/>
                </a:solidFill>
              </a:rPr>
              <a:t>vagy</a:t>
            </a:r>
            <a:r>
              <a:rPr lang="hu-HU" sz="1100">
                <a:solidFill>
                  <a:schemeClr val="accent1"/>
                </a:solidFill>
              </a:rPr>
              <a:t> 2020-2025YTD</a:t>
            </a:r>
            <a:endParaRPr i="1" sz="1100"/>
          </a:p>
          <a:p>
            <a:pPr indent="0" lvl="0" marL="0" rtl="0" algn="just">
              <a:lnSpc>
                <a:spcPct val="100000"/>
              </a:lnSpc>
              <a:spcBef>
                <a:spcPts val="300"/>
              </a:spcBef>
              <a:spcAft>
                <a:spcPts val="0"/>
              </a:spcAft>
              <a:buSzPts val="770"/>
              <a:buNone/>
            </a:pPr>
            <a:r>
              <a:rPr b="1" lang="hu-HU" sz="1100">
                <a:solidFill>
                  <a:schemeClr val="accent1"/>
                </a:solidFill>
              </a:rPr>
              <a:t>Feladatok:</a:t>
            </a:r>
            <a:endParaRPr sz="1100"/>
          </a:p>
          <a:p>
            <a:pPr indent="-171450" lvl="1" marL="270000" rtl="0" algn="just">
              <a:lnSpc>
                <a:spcPct val="100000"/>
              </a:lnSpc>
              <a:spcBef>
                <a:spcPts val="300"/>
              </a:spcBef>
              <a:spcAft>
                <a:spcPts val="0"/>
              </a:spcAft>
              <a:buClr>
                <a:srgbClr val="404040"/>
              </a:buClr>
              <a:buSzPts val="1000"/>
              <a:buChar char="•"/>
            </a:pPr>
            <a:r>
              <a:rPr lang="hu-HU" sz="1000">
                <a:solidFill>
                  <a:srgbClr val="404040"/>
                </a:solidFill>
                <a:latin typeface="Trebuchet MS"/>
                <a:ea typeface="Trebuchet MS"/>
                <a:cs typeface="Trebuchet MS"/>
                <a:sym typeface="Trebuchet MS"/>
              </a:rPr>
              <a:t>Általános adózási kérdések áttekintése; adóellenőrzésekkel kapcsolatos dokumentumok elemzése; főbb szállítói és vevői szerződések adó szempontú véleményezése</a:t>
            </a:r>
            <a:endParaRPr/>
          </a:p>
          <a:p>
            <a:pPr indent="-171450" lvl="1" marL="270000" rtl="0" algn="just">
              <a:lnSpc>
                <a:spcPct val="100000"/>
              </a:lnSpc>
              <a:spcBef>
                <a:spcPts val="0"/>
              </a:spcBef>
              <a:spcAft>
                <a:spcPts val="0"/>
              </a:spcAft>
              <a:buClr>
                <a:srgbClr val="404040"/>
              </a:buClr>
              <a:buSzPts val="1000"/>
              <a:buChar char="•"/>
            </a:pPr>
            <a:r>
              <a:rPr lang="hu-HU" sz="1000">
                <a:solidFill>
                  <a:srgbClr val="404040"/>
                </a:solidFill>
                <a:latin typeface="Trebuchet MS"/>
                <a:ea typeface="Trebuchet MS"/>
                <a:cs typeface="Trebuchet MS"/>
                <a:sym typeface="Trebuchet MS"/>
              </a:rPr>
              <a:t>Társasági adó áttekintése és elemzése: Növelő-csökkentő tételek ellenőrzése; elhatárolt veszteség elemzése; támogatások ellenőrzése. Adókötelezettségek teljesítésének verifikálása.</a:t>
            </a:r>
            <a:endParaRPr/>
          </a:p>
          <a:p>
            <a:pPr indent="-171450" lvl="1" marL="270000" rtl="0" algn="just">
              <a:lnSpc>
                <a:spcPct val="100000"/>
              </a:lnSpc>
              <a:spcBef>
                <a:spcPts val="0"/>
              </a:spcBef>
              <a:spcAft>
                <a:spcPts val="0"/>
              </a:spcAft>
              <a:buClr>
                <a:srgbClr val="404040"/>
              </a:buClr>
              <a:buSzPts val="1000"/>
              <a:buChar char="•"/>
            </a:pPr>
            <a:r>
              <a:rPr lang="hu-HU" sz="1000">
                <a:solidFill>
                  <a:srgbClr val="404040"/>
                </a:solidFill>
                <a:latin typeface="Trebuchet MS"/>
                <a:ea typeface="Trebuchet MS"/>
                <a:cs typeface="Trebuchet MS"/>
                <a:sym typeface="Trebuchet MS"/>
              </a:rPr>
              <a:t>Általános forgalmi adó áttekintése és elemzése: Adóbevallások és alátámasztó kalkulációk mintavételszerű ellenőrzése. Számlaminták, vevői-szállítói szerződések ellenőrzése és elemzése. Adminisztratív kötelezettségek teljesítésének ellenőrzése.</a:t>
            </a:r>
            <a:endParaRPr/>
          </a:p>
          <a:p>
            <a:pPr indent="-171450" lvl="1" marL="270000" rtl="0" algn="just">
              <a:lnSpc>
                <a:spcPct val="100000"/>
              </a:lnSpc>
              <a:spcBef>
                <a:spcPts val="0"/>
              </a:spcBef>
              <a:spcAft>
                <a:spcPts val="0"/>
              </a:spcAft>
              <a:buClr>
                <a:srgbClr val="404040"/>
              </a:buClr>
              <a:buSzPts val="1000"/>
              <a:buChar char="•"/>
            </a:pPr>
            <a:r>
              <a:rPr lang="hu-HU" sz="1000">
                <a:solidFill>
                  <a:srgbClr val="404040"/>
                </a:solidFill>
                <a:latin typeface="Trebuchet MS"/>
                <a:ea typeface="Trebuchet MS"/>
                <a:cs typeface="Trebuchet MS"/>
                <a:sym typeface="Trebuchet MS"/>
              </a:rPr>
              <a:t>Helyi iparűzési adó és innovációs járulék áttekintése és elemzése: Adókalkulációk és adóbevallások ellenőrzése. Adóalapcsökkentő tételek mintavételszerű ellenőrzése.</a:t>
            </a:r>
            <a:endParaRPr/>
          </a:p>
          <a:p>
            <a:pPr indent="-171450" lvl="1" marL="270000" rtl="0" algn="just">
              <a:lnSpc>
                <a:spcPct val="100000"/>
              </a:lnSpc>
              <a:spcBef>
                <a:spcPts val="0"/>
              </a:spcBef>
              <a:spcAft>
                <a:spcPts val="0"/>
              </a:spcAft>
              <a:buClr>
                <a:srgbClr val="404040"/>
              </a:buClr>
              <a:buSzPts val="1000"/>
              <a:buChar char="•"/>
            </a:pPr>
            <a:r>
              <a:rPr lang="hu-HU" sz="1000">
                <a:solidFill>
                  <a:srgbClr val="404040"/>
                </a:solidFill>
                <a:latin typeface="Trebuchet MS"/>
                <a:ea typeface="Trebuchet MS"/>
                <a:cs typeface="Trebuchet MS"/>
                <a:sym typeface="Trebuchet MS"/>
              </a:rPr>
              <a:t>A társaságoknál releváns egyéb adók áttekintése: Személyi jövedelemadó és társadalombiztosítási járulékok. Építményadó, telekadó. Illetékek. Transzferár-kötelezettségek teljesítésének ellenőrzése (az alkalmazott szokásos piaci elemzése nem tartozik bele). Egyéb ágazati adók, támogatások elszámolása.</a:t>
            </a:r>
            <a:endParaRPr/>
          </a:p>
        </p:txBody>
      </p:sp>
      <p:sp>
        <p:nvSpPr>
          <p:cNvPr id="836" name="Google Shape;836;p8"/>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837" name="Google Shape;837;p8"/>
          <p:cNvSpPr txBox="1"/>
          <p:nvPr>
            <p:ph type="title"/>
          </p:nvPr>
        </p:nvSpPr>
        <p:spPr>
          <a:xfrm>
            <a:off x="485775" y="603349"/>
            <a:ext cx="11217601" cy="720197"/>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ED1A3B"/>
              </a:buClr>
              <a:buSzPts val="2600"/>
              <a:buFont typeface="Trebuchet MS"/>
              <a:buNone/>
            </a:pPr>
            <a:r>
              <a:rPr lang="hu-HU"/>
              <a:t>Indikatív ajánlatunk – fix összegű megbízási díj minden elvégzendő feladatra az adózási átvilágítás során</a:t>
            </a:r>
            <a:endParaRPr/>
          </a:p>
        </p:txBody>
      </p:sp>
      <p:grpSp>
        <p:nvGrpSpPr>
          <p:cNvPr id="838" name="Google Shape;838;p8"/>
          <p:cNvGrpSpPr/>
          <p:nvPr/>
        </p:nvGrpSpPr>
        <p:grpSpPr>
          <a:xfrm>
            <a:off x="485024" y="1440110"/>
            <a:ext cx="11216110" cy="360292"/>
            <a:chOff x="0" y="0"/>
            <a:chExt cx="11216110" cy="360292"/>
          </a:xfrm>
        </p:grpSpPr>
        <p:sp>
          <p:nvSpPr>
            <p:cNvPr id="839" name="Google Shape;839;p8"/>
            <p:cNvSpPr/>
            <p:nvPr/>
          </p:nvSpPr>
          <p:spPr>
            <a:xfrm>
              <a:off x="0" y="0"/>
              <a:ext cx="4096042" cy="360292"/>
            </a:xfrm>
            <a:prstGeom prst="homePlate">
              <a:avLst>
                <a:gd fmla="val 5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txBox="1"/>
            <p:nvPr/>
          </p:nvSpPr>
          <p:spPr>
            <a:xfrm>
              <a:off x="0" y="0"/>
              <a:ext cx="4005969" cy="360292"/>
            </a:xfrm>
            <a:prstGeom prst="rect">
              <a:avLst/>
            </a:prstGeom>
            <a:noFill/>
            <a:ln>
              <a:noFill/>
            </a:ln>
          </p:spPr>
          <p:txBody>
            <a:bodyPr anchorCtr="0" anchor="ctr" bIns="37325" lIns="74675" spcFirstLastPara="1" rIns="18650" wrap="square" tIns="37325">
              <a:noAutofit/>
            </a:bodyPr>
            <a:lstStyle/>
            <a:p>
              <a:pPr indent="0" lvl="0" marL="0" marR="0" rtl="0" algn="l">
                <a:lnSpc>
                  <a:spcPct val="90000"/>
                </a:lnSpc>
                <a:spcBef>
                  <a:spcPts val="0"/>
                </a:spcBef>
                <a:spcAft>
                  <a:spcPts val="0"/>
                </a:spcAft>
                <a:buClr>
                  <a:schemeClr val="lt1"/>
                </a:buClr>
                <a:buSzPts val="1400"/>
                <a:buFont typeface="Trebuchet MS"/>
                <a:buNone/>
              </a:pPr>
              <a:r>
                <a:rPr b="0" lang="hu-HU" sz="1400">
                  <a:solidFill>
                    <a:schemeClr val="lt1"/>
                  </a:solidFill>
                  <a:latin typeface="Trebuchet MS"/>
                  <a:ea typeface="Trebuchet MS"/>
                  <a:cs typeface="Trebuchet MS"/>
                  <a:sym typeface="Trebuchet MS"/>
                </a:rPr>
                <a:t>                  </a:t>
              </a:r>
              <a:r>
                <a:rPr b="0" lang="hu-HU" sz="1400">
                  <a:solidFill>
                    <a:srgbClr val="FFFFFF"/>
                  </a:solidFill>
                  <a:latin typeface="Trebuchet MS"/>
                  <a:ea typeface="Trebuchet MS"/>
                  <a:cs typeface="Trebuchet MS"/>
                  <a:sym typeface="Trebuchet MS"/>
                </a:rPr>
                <a:t>Teljesítendő feladat</a:t>
              </a:r>
              <a:endParaRPr/>
            </a:p>
          </p:txBody>
        </p:sp>
        <p:sp>
          <p:nvSpPr>
            <p:cNvPr id="841" name="Google Shape;841;p8"/>
            <p:cNvSpPr/>
            <p:nvPr/>
          </p:nvSpPr>
          <p:spPr>
            <a:xfrm>
              <a:off x="3269949" y="0"/>
              <a:ext cx="4693208" cy="360292"/>
            </a:xfrm>
            <a:prstGeom prst="chevron">
              <a:avLst>
                <a:gd fmla="val 5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txBox="1"/>
            <p:nvPr/>
          </p:nvSpPr>
          <p:spPr>
            <a:xfrm>
              <a:off x="3450095" y="0"/>
              <a:ext cx="4332916" cy="360292"/>
            </a:xfrm>
            <a:prstGeom prst="rect">
              <a:avLst/>
            </a:prstGeom>
            <a:noFill/>
            <a:ln>
              <a:noFill/>
            </a:ln>
          </p:spPr>
          <p:txBody>
            <a:bodyPr anchorCtr="0" anchor="ctr" bIns="37325" lIns="56000" spcFirstLastPara="1" rIns="18650" wrap="square" tIns="37325">
              <a:noAutofit/>
            </a:bodyPr>
            <a:lstStyle/>
            <a:p>
              <a:pPr indent="0" lvl="0" marL="0" marR="0" rtl="0" algn="ctr">
                <a:lnSpc>
                  <a:spcPct val="90000"/>
                </a:lnSpc>
                <a:spcBef>
                  <a:spcPts val="0"/>
                </a:spcBef>
                <a:spcAft>
                  <a:spcPts val="0"/>
                </a:spcAft>
                <a:buClr>
                  <a:srgbClr val="FFFFFF"/>
                </a:buClr>
                <a:buSzPts val="1400"/>
                <a:buFont typeface="Trebuchet MS"/>
                <a:buNone/>
              </a:pPr>
              <a:r>
                <a:rPr b="0" lang="hu-HU" sz="1400">
                  <a:solidFill>
                    <a:srgbClr val="FFFFFF"/>
                  </a:solidFill>
                  <a:latin typeface="Trebuchet MS"/>
                  <a:ea typeface="Trebuchet MS"/>
                  <a:cs typeface="Trebuchet MS"/>
                  <a:sym typeface="Trebuchet MS"/>
                </a:rPr>
                <a:t>Elvárt eredmények</a:t>
              </a:r>
              <a:endParaRPr/>
            </a:p>
          </p:txBody>
        </p:sp>
        <p:sp>
          <p:nvSpPr>
            <p:cNvPr id="843" name="Google Shape;843;p8"/>
            <p:cNvSpPr/>
            <p:nvPr/>
          </p:nvSpPr>
          <p:spPr>
            <a:xfrm>
              <a:off x="7173830" y="0"/>
              <a:ext cx="4042280" cy="360292"/>
            </a:xfrm>
            <a:prstGeom prst="chevron">
              <a:avLst>
                <a:gd fmla="val 5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txBox="1"/>
            <p:nvPr/>
          </p:nvSpPr>
          <p:spPr>
            <a:xfrm>
              <a:off x="7353976" y="0"/>
              <a:ext cx="3681988" cy="360292"/>
            </a:xfrm>
            <a:prstGeom prst="rect">
              <a:avLst/>
            </a:prstGeom>
            <a:noFill/>
            <a:ln>
              <a:noFill/>
            </a:ln>
          </p:spPr>
          <p:txBody>
            <a:bodyPr anchorCtr="0" anchor="ctr" bIns="37325" lIns="56000" spcFirstLastPara="1" rIns="18650" wrap="square" tIns="37325">
              <a:noAutofit/>
            </a:bodyPr>
            <a:lstStyle/>
            <a:p>
              <a:pPr indent="0" lvl="0" marL="0" marR="0" rtl="0" algn="l">
                <a:lnSpc>
                  <a:spcPct val="90000"/>
                </a:lnSpc>
                <a:spcBef>
                  <a:spcPts val="0"/>
                </a:spcBef>
                <a:spcAft>
                  <a:spcPts val="0"/>
                </a:spcAft>
                <a:buClr>
                  <a:schemeClr val="lt1"/>
                </a:buClr>
                <a:buSzPts val="1400"/>
                <a:buFont typeface="Trebuchet MS"/>
                <a:buNone/>
              </a:pPr>
              <a:r>
                <a:rPr b="0" lang="hu-HU" sz="1400">
                  <a:solidFill>
                    <a:schemeClr val="lt1"/>
                  </a:solidFill>
                  <a:latin typeface="Trebuchet MS"/>
                  <a:ea typeface="Trebuchet MS"/>
                  <a:cs typeface="Trebuchet MS"/>
                  <a:sym typeface="Trebuchet MS"/>
                </a:rPr>
                <a:t>                          Tanácsadói díj</a:t>
              </a:r>
              <a:endParaRPr/>
            </a:p>
          </p:txBody>
        </p:sp>
      </p:grpSp>
      <p:sp>
        <p:nvSpPr>
          <p:cNvPr id="845" name="Google Shape;845;p8"/>
          <p:cNvSpPr/>
          <p:nvPr/>
        </p:nvSpPr>
        <p:spPr>
          <a:xfrm>
            <a:off x="8983726" y="3198075"/>
            <a:ext cx="1959325" cy="2841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hu-HU" sz="1400">
                <a:solidFill>
                  <a:schemeClr val="accent1"/>
                </a:solidFill>
                <a:latin typeface="Trebuchet MS"/>
                <a:ea typeface="Trebuchet MS"/>
                <a:cs typeface="Trebuchet MS"/>
                <a:sym typeface="Trebuchet MS"/>
              </a:rPr>
              <a:t>xxx xxx EUR** + ÁFA</a:t>
            </a:r>
            <a:endParaRPr/>
          </a:p>
        </p:txBody>
      </p:sp>
      <p:sp>
        <p:nvSpPr>
          <p:cNvPr id="846" name="Google Shape;846;p8"/>
          <p:cNvSpPr txBox="1"/>
          <p:nvPr/>
        </p:nvSpPr>
        <p:spPr>
          <a:xfrm>
            <a:off x="4410432" y="6170720"/>
            <a:ext cx="3365369" cy="430887"/>
          </a:xfrm>
          <a:prstGeom prst="rect">
            <a:avLst/>
          </a:prstGeom>
          <a:noFill/>
          <a:ln>
            <a:noFill/>
          </a:ln>
        </p:spPr>
        <p:txBody>
          <a:bodyPr anchorCtr="0" anchor="t" bIns="45700" lIns="91425" spcFirstLastPara="1" rIns="91425" wrap="square" tIns="45700">
            <a:spAutoFit/>
          </a:bodyPr>
          <a:lstStyle/>
          <a:p>
            <a:pPr indent="0" lvl="0" marL="98550" marR="0" rtl="0" algn="just">
              <a:spcBef>
                <a:spcPts val="0"/>
              </a:spcBef>
              <a:spcAft>
                <a:spcPts val="0"/>
              </a:spcAft>
              <a:buNone/>
            </a:pPr>
            <a:r>
              <a:rPr i="1" lang="hu-HU" sz="1100">
                <a:solidFill>
                  <a:srgbClr val="404040"/>
                </a:solidFill>
                <a:latin typeface="Trebuchet MS"/>
                <a:ea typeface="Trebuchet MS"/>
                <a:cs typeface="Trebuchet MS"/>
                <a:sym typeface="Trebuchet MS"/>
              </a:rPr>
              <a:t>Az adóügyi átvilágítást alvállalkozóként a BDO Compliance Szolgáltatások Kft. végzi.</a:t>
            </a:r>
            <a:endParaRPr/>
          </a:p>
        </p:txBody>
      </p:sp>
      <p:sp>
        <p:nvSpPr>
          <p:cNvPr id="847" name="Google Shape;847;p8"/>
          <p:cNvSpPr txBox="1"/>
          <p:nvPr/>
        </p:nvSpPr>
        <p:spPr>
          <a:xfrm>
            <a:off x="8204177" y="3768185"/>
            <a:ext cx="3498449" cy="430887"/>
          </a:xfrm>
          <a:prstGeom prst="rect">
            <a:avLst/>
          </a:prstGeom>
          <a:noFill/>
          <a:ln>
            <a:noFill/>
          </a:ln>
        </p:spPr>
        <p:txBody>
          <a:bodyPr anchorCtr="0" anchor="t" bIns="45700" lIns="91425" spcFirstLastPara="1" rIns="91425" wrap="square" tIns="45700">
            <a:spAutoFit/>
          </a:bodyPr>
          <a:lstStyle/>
          <a:p>
            <a:pPr indent="0" lvl="0" marL="98550" marR="0" rtl="0" algn="ctr">
              <a:spcBef>
                <a:spcPts val="0"/>
              </a:spcBef>
              <a:spcAft>
                <a:spcPts val="0"/>
              </a:spcAft>
              <a:buNone/>
            </a:pPr>
            <a:r>
              <a:rPr lang="hu-HU" sz="1100">
                <a:solidFill>
                  <a:schemeClr val="accent1"/>
                </a:solidFill>
                <a:latin typeface="Trebuchet MS"/>
                <a:ea typeface="Trebuchet MS"/>
                <a:cs typeface="Trebuchet MS"/>
                <a:sym typeface="Trebuchet MS"/>
              </a:rPr>
              <a:t>** Ebből a Kft.-re vonatkozó megbízási díj:</a:t>
            </a:r>
            <a:br>
              <a:rPr lang="hu-HU" sz="1100">
                <a:solidFill>
                  <a:schemeClr val="accent1"/>
                </a:solidFill>
                <a:latin typeface="Trebuchet MS"/>
                <a:ea typeface="Trebuchet MS"/>
                <a:cs typeface="Trebuchet MS"/>
                <a:sym typeface="Trebuchet MS"/>
              </a:rPr>
            </a:br>
            <a:r>
              <a:rPr lang="hu-HU" sz="1100">
                <a:solidFill>
                  <a:schemeClr val="accent1"/>
                </a:solidFill>
                <a:latin typeface="Trebuchet MS"/>
                <a:ea typeface="Trebuchet MS"/>
                <a:cs typeface="Trebuchet MS"/>
                <a:sym typeface="Trebuchet MS"/>
              </a:rPr>
              <a:t> xxEUR + ÁFA;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1" name="Shape 851"/>
        <p:cNvGrpSpPr/>
        <p:nvPr/>
      </p:nvGrpSpPr>
      <p:grpSpPr>
        <a:xfrm>
          <a:off x="0" y="0"/>
          <a:ext cx="0" cy="0"/>
          <a:chOff x="0" y="0"/>
          <a:chExt cx="0" cy="0"/>
        </a:xfrm>
      </p:grpSpPr>
      <p:sp>
        <p:nvSpPr>
          <p:cNvPr id="852" name="Google Shape;852;p9"/>
          <p:cNvSpPr txBox="1"/>
          <p:nvPr/>
        </p:nvSpPr>
        <p:spPr>
          <a:xfrm>
            <a:off x="8204929" y="1242748"/>
            <a:ext cx="3498449" cy="5050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980"/>
              <a:buFont typeface="Noto Sans Symbols"/>
              <a:buNone/>
            </a:pPr>
            <a:r>
              <a:t/>
            </a:r>
            <a:endParaRPr b="1" sz="1400">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980"/>
              <a:buFont typeface="Noto Sans Symbols"/>
              <a:buNone/>
            </a:pPr>
            <a:r>
              <a:rPr b="1" lang="hu-HU" sz="1400">
                <a:solidFill>
                  <a:schemeClr val="accent1"/>
                </a:solidFill>
                <a:latin typeface="Trebuchet MS"/>
                <a:ea typeface="Trebuchet MS"/>
                <a:cs typeface="Trebuchet MS"/>
                <a:sym typeface="Trebuchet MS"/>
              </a:rPr>
              <a:t>Fix megbízási díj – 2020-2025YTD időszak vonatkozásában</a:t>
            </a:r>
            <a:endParaRPr/>
          </a:p>
          <a:p>
            <a:pPr indent="0" lvl="0" marL="0" marR="0" rtl="0" algn="ctr">
              <a:lnSpc>
                <a:spcPct val="100000"/>
              </a:lnSpc>
              <a:spcBef>
                <a:spcPts val="300"/>
              </a:spcBef>
              <a:spcAft>
                <a:spcPts val="0"/>
              </a:spcAft>
              <a:buClr>
                <a:schemeClr val="accent1"/>
              </a:buClr>
              <a:buSzPts val="980"/>
              <a:buFont typeface="Noto Sans Symbols"/>
              <a:buNone/>
            </a:pPr>
            <a:r>
              <a:t/>
            </a:r>
            <a:endParaRPr b="1" sz="14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b="1" sz="12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b="1" sz="12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b="1" sz="12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b="1" sz="12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t/>
            </a:r>
            <a:endParaRPr b="1" sz="1200">
              <a:solidFill>
                <a:schemeClr val="accent1"/>
              </a:solidFill>
              <a:latin typeface="Trebuchet MS"/>
              <a:ea typeface="Trebuchet MS"/>
              <a:cs typeface="Trebuchet MS"/>
              <a:sym typeface="Trebuchet MS"/>
            </a:endParaRPr>
          </a:p>
          <a:p>
            <a:pPr indent="0" lvl="0" marL="0" marR="0" rtl="0" algn="ctr">
              <a:lnSpc>
                <a:spcPct val="100000"/>
              </a:lnSpc>
              <a:spcBef>
                <a:spcPts val="300"/>
              </a:spcBef>
              <a:spcAft>
                <a:spcPts val="0"/>
              </a:spcAft>
              <a:buClr>
                <a:schemeClr val="accent1"/>
              </a:buClr>
              <a:buSzPts val="840"/>
              <a:buFont typeface="Noto Sans Symbols"/>
              <a:buNone/>
            </a:pPr>
            <a:r>
              <a:rPr b="1" lang="hu-HU" sz="1200">
                <a:solidFill>
                  <a:schemeClr val="accent1"/>
                </a:solidFill>
                <a:latin typeface="Trebuchet MS"/>
                <a:ea typeface="Trebuchet MS"/>
                <a:cs typeface="Trebuchet MS"/>
                <a:sym typeface="Trebuchet MS"/>
              </a:rPr>
              <a:t>Out-of-scope feladatok esetén: </a:t>
            </a:r>
            <a:endParaRPr/>
          </a:p>
          <a:p>
            <a:pPr indent="0" lvl="0" marL="0" marR="0" rtl="0" algn="ctr">
              <a:lnSpc>
                <a:spcPct val="100000"/>
              </a:lnSpc>
              <a:spcBef>
                <a:spcPts val="300"/>
              </a:spcBef>
              <a:spcAft>
                <a:spcPts val="0"/>
              </a:spcAft>
              <a:buClr>
                <a:schemeClr val="accent1"/>
              </a:buClr>
              <a:buSzPts val="840"/>
              <a:buFont typeface="Noto Sans Symbols"/>
              <a:buNone/>
            </a:pPr>
            <a:r>
              <a:rPr b="1" lang="hu-HU" sz="1200">
                <a:solidFill>
                  <a:schemeClr val="accent1"/>
                </a:solidFill>
                <a:latin typeface="Trebuchet MS"/>
                <a:ea typeface="Trebuchet MS"/>
                <a:cs typeface="Trebuchet MS"/>
                <a:sym typeface="Trebuchet MS"/>
              </a:rPr>
              <a:t>180 EUR + ÁFA óradíj</a:t>
            </a:r>
            <a:endParaRPr/>
          </a:p>
          <a:p>
            <a:pPr indent="-118110" lvl="0" marL="171450" marR="0" rtl="0" algn="ctr">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a:p>
            <a:pPr indent="-118110" lvl="0" marL="171450" marR="0" rtl="0" algn="l">
              <a:lnSpc>
                <a:spcPct val="100000"/>
              </a:lnSpc>
              <a:spcBef>
                <a:spcPts val="300"/>
              </a:spcBef>
              <a:spcAft>
                <a:spcPts val="0"/>
              </a:spcAft>
              <a:buClr>
                <a:schemeClr val="accent1"/>
              </a:buClr>
              <a:buSzPts val="840"/>
              <a:buFont typeface="Noto Sans Symbols"/>
              <a:buNone/>
            </a:pPr>
            <a:r>
              <a:t/>
            </a:r>
            <a:endParaRPr sz="1200">
              <a:solidFill>
                <a:schemeClr val="dk2"/>
              </a:solidFill>
              <a:latin typeface="Trebuchet MS"/>
              <a:ea typeface="Trebuchet MS"/>
              <a:cs typeface="Trebuchet MS"/>
              <a:sym typeface="Trebuchet MS"/>
            </a:endParaRPr>
          </a:p>
        </p:txBody>
      </p:sp>
      <p:sp>
        <p:nvSpPr>
          <p:cNvPr id="853" name="Google Shape;853;p9"/>
          <p:cNvSpPr txBox="1"/>
          <p:nvPr>
            <p:ph idx="1" type="body"/>
          </p:nvPr>
        </p:nvSpPr>
        <p:spPr>
          <a:xfrm>
            <a:off x="8208528" y="1076325"/>
            <a:ext cx="3498449" cy="5050875"/>
          </a:xfrm>
          <a:prstGeom prst="rect">
            <a:avLst/>
          </a:prstGeom>
          <a:noFill/>
          <a:ln>
            <a:noFill/>
          </a:ln>
        </p:spPr>
        <p:txBody>
          <a:bodyPr anchorCtr="0" anchor="t" bIns="45700" lIns="91425" spcFirstLastPara="1" rIns="91425" wrap="square" tIns="45700">
            <a:noAutofit/>
          </a:bodyPr>
          <a:lstStyle/>
          <a:p>
            <a:pPr indent="-118110" lvl="0" marL="171450" rtl="0" algn="l">
              <a:lnSpc>
                <a:spcPct val="100000"/>
              </a:lnSpc>
              <a:spcBef>
                <a:spcPts val="0"/>
              </a:spcBef>
              <a:spcAft>
                <a:spcPts val="0"/>
              </a:spcAft>
              <a:buClr>
                <a:schemeClr val="accent1"/>
              </a:buClr>
              <a:buSzPts val="840"/>
              <a:buFont typeface="Noto Sans Symbols"/>
              <a:buNone/>
            </a:pPr>
            <a:r>
              <a:t/>
            </a:r>
            <a:endParaRPr/>
          </a:p>
        </p:txBody>
      </p:sp>
      <p:sp>
        <p:nvSpPr>
          <p:cNvPr id="854" name="Google Shape;854;p9"/>
          <p:cNvSpPr txBox="1"/>
          <p:nvPr>
            <p:ph idx="2" type="body"/>
          </p:nvPr>
        </p:nvSpPr>
        <p:spPr>
          <a:xfrm>
            <a:off x="4347527" y="1076325"/>
            <a:ext cx="3498449" cy="5050875"/>
          </a:xfrm>
          <a:prstGeom prst="rect">
            <a:avLst/>
          </a:prstGeom>
          <a:noFill/>
          <a:ln>
            <a:noFill/>
          </a:ln>
        </p:spPr>
        <p:txBody>
          <a:bodyPr anchorCtr="0" anchor="t" bIns="45700" lIns="91425" spcFirstLastPara="1" rIns="91425" wrap="square" tIns="45700">
            <a:noAutofit/>
          </a:bodyPr>
          <a:lstStyle/>
          <a:p>
            <a:pPr indent="-118110" lvl="0" marL="171450" rtl="0" algn="l">
              <a:lnSpc>
                <a:spcPct val="100000"/>
              </a:lnSpc>
              <a:spcBef>
                <a:spcPts val="0"/>
              </a:spcBef>
              <a:spcAft>
                <a:spcPts val="0"/>
              </a:spcAft>
              <a:buClr>
                <a:schemeClr val="accent1"/>
              </a:buClr>
              <a:buSzPts val="840"/>
              <a:buFont typeface="Noto Sans Symbols"/>
              <a:buNone/>
            </a:pPr>
            <a:r>
              <a:t/>
            </a:r>
            <a:endParaRPr/>
          </a:p>
          <a:p>
            <a:pPr indent="-118110" lvl="0" marL="171450" rtl="0" algn="l">
              <a:lnSpc>
                <a:spcPct val="100000"/>
              </a:lnSpc>
              <a:spcBef>
                <a:spcPts val="300"/>
              </a:spcBef>
              <a:spcAft>
                <a:spcPts val="0"/>
              </a:spcAft>
              <a:buClr>
                <a:schemeClr val="accent1"/>
              </a:buClr>
              <a:buSzPts val="840"/>
              <a:buFont typeface="Noto Sans Symbols"/>
              <a:buNone/>
            </a:pPr>
            <a:r>
              <a:t/>
            </a:r>
            <a:endParaRPr/>
          </a:p>
          <a:p>
            <a:pPr indent="-118110" lvl="0" marL="171450" rtl="0" algn="l">
              <a:lnSpc>
                <a:spcPct val="100000"/>
              </a:lnSpc>
              <a:spcBef>
                <a:spcPts val="300"/>
              </a:spcBef>
              <a:spcAft>
                <a:spcPts val="0"/>
              </a:spcAft>
              <a:buClr>
                <a:schemeClr val="accent1"/>
              </a:buClr>
              <a:buSzPts val="840"/>
              <a:buFont typeface="Noto Sans Symbols"/>
              <a:buNone/>
            </a:pPr>
            <a:r>
              <a:t/>
            </a:r>
            <a:endParaRPr/>
          </a:p>
          <a:p>
            <a:pPr indent="-171450" lvl="0" marL="171450" rtl="0" algn="l">
              <a:lnSpc>
                <a:spcPct val="100000"/>
              </a:lnSpc>
              <a:spcBef>
                <a:spcPts val="300"/>
              </a:spcBef>
              <a:spcAft>
                <a:spcPts val="0"/>
              </a:spcAft>
              <a:buClr>
                <a:schemeClr val="accent1"/>
              </a:buClr>
              <a:buSzPts val="840"/>
              <a:buFont typeface="Noto Sans Symbols"/>
              <a:buChar char="►"/>
            </a:pPr>
            <a:br>
              <a:rPr lang="hu-HU"/>
            </a:br>
            <a:r>
              <a:rPr lang="hu-HU"/>
              <a:t>Bővített red flag átvilágítási jelentés</a:t>
            </a:r>
            <a:endParaRPr/>
          </a:p>
          <a:p>
            <a:pPr indent="-118110" lvl="0" marL="171450" rtl="0" algn="l">
              <a:lnSpc>
                <a:spcPct val="100000"/>
              </a:lnSpc>
              <a:spcBef>
                <a:spcPts val="300"/>
              </a:spcBef>
              <a:spcAft>
                <a:spcPts val="0"/>
              </a:spcAft>
              <a:buClr>
                <a:schemeClr val="accent1"/>
              </a:buClr>
              <a:buSzPts val="840"/>
              <a:buFont typeface="Noto Sans Symbols"/>
              <a:buNone/>
            </a:pPr>
            <a:r>
              <a:t/>
            </a:r>
            <a:endParaRPr/>
          </a:p>
          <a:p>
            <a:pPr indent="-171450" lvl="0" marL="171450" rtl="0" algn="l">
              <a:lnSpc>
                <a:spcPct val="100000"/>
              </a:lnSpc>
              <a:spcBef>
                <a:spcPts val="300"/>
              </a:spcBef>
              <a:spcAft>
                <a:spcPts val="0"/>
              </a:spcAft>
              <a:buClr>
                <a:schemeClr val="accent1"/>
              </a:buClr>
              <a:buSzPts val="840"/>
              <a:buFont typeface="Noto Sans Symbols"/>
              <a:buChar char="►"/>
            </a:pPr>
            <a:r>
              <a:rPr lang="hu-HU"/>
              <a:t>A Céltársaság 2023-2025YTD vagy 2020-2025YTD időszakra vonatkozó adózási átvilágítása, az eredmények és megállapítások részletes bemutatásával. </a:t>
            </a:r>
            <a:endParaRPr/>
          </a:p>
          <a:p>
            <a:pPr indent="-171450" lvl="0" marL="171450" rtl="0" algn="l">
              <a:lnSpc>
                <a:spcPct val="100000"/>
              </a:lnSpc>
              <a:spcBef>
                <a:spcPts val="300"/>
              </a:spcBef>
              <a:spcAft>
                <a:spcPts val="0"/>
              </a:spcAft>
              <a:buClr>
                <a:schemeClr val="accent1"/>
              </a:buClr>
              <a:buSzPts val="840"/>
              <a:buFont typeface="Noto Sans Symbols"/>
              <a:buChar char="►"/>
            </a:pPr>
            <a:r>
              <a:rPr lang="hu-HU"/>
              <a:t>A Céltársaságra vonatkozóan az adóügyi kockázatokat kiemelő és elemző, számszerűsítő, a kockázatok mérséklésére ajánlásokat tevő jelentés.</a:t>
            </a:r>
            <a:endParaRPr/>
          </a:p>
        </p:txBody>
      </p:sp>
      <p:sp>
        <p:nvSpPr>
          <p:cNvPr id="855" name="Google Shape;855;p9"/>
          <p:cNvSpPr txBox="1"/>
          <p:nvPr>
            <p:ph idx="3" type="body"/>
          </p:nvPr>
        </p:nvSpPr>
        <p:spPr>
          <a:xfrm>
            <a:off x="485775" y="1076325"/>
            <a:ext cx="3498449" cy="5050875"/>
          </a:xfrm>
          <a:prstGeom prst="rect">
            <a:avLst/>
          </a:prstGeom>
          <a:noFill/>
          <a:ln>
            <a:noFill/>
          </a:ln>
        </p:spPr>
        <p:txBody>
          <a:bodyPr anchorCtr="0" anchor="t" bIns="45700" lIns="91425" spcFirstLastPara="1" rIns="91425" wrap="square" tIns="45700">
            <a:noAutofit/>
          </a:bodyPr>
          <a:lstStyle/>
          <a:p>
            <a:pPr indent="-118110" lvl="0" marL="171450" rtl="0" algn="l">
              <a:lnSpc>
                <a:spcPct val="100000"/>
              </a:lnSpc>
              <a:spcBef>
                <a:spcPts val="0"/>
              </a:spcBef>
              <a:spcAft>
                <a:spcPts val="0"/>
              </a:spcAft>
              <a:buClr>
                <a:schemeClr val="accent1"/>
              </a:buClr>
              <a:buSzPts val="840"/>
              <a:buFont typeface="Noto Sans Symbols"/>
              <a:buNone/>
            </a:pPr>
            <a:r>
              <a:t/>
            </a:r>
            <a:endParaRPr/>
          </a:p>
          <a:p>
            <a:pPr indent="-118110" lvl="0" marL="171450" rtl="0" algn="l">
              <a:lnSpc>
                <a:spcPct val="100000"/>
              </a:lnSpc>
              <a:spcBef>
                <a:spcPts val="300"/>
              </a:spcBef>
              <a:spcAft>
                <a:spcPts val="0"/>
              </a:spcAft>
              <a:buClr>
                <a:schemeClr val="accent1"/>
              </a:buClr>
              <a:buSzPts val="840"/>
              <a:buFont typeface="Noto Sans Symbols"/>
              <a:buNone/>
            </a:pPr>
            <a:r>
              <a:t/>
            </a:r>
            <a:endParaRPr/>
          </a:p>
          <a:p>
            <a:pPr indent="-118110" lvl="0" marL="171450" rtl="0" algn="l">
              <a:lnSpc>
                <a:spcPct val="100000"/>
              </a:lnSpc>
              <a:spcBef>
                <a:spcPts val="300"/>
              </a:spcBef>
              <a:spcAft>
                <a:spcPts val="0"/>
              </a:spcAft>
              <a:buClr>
                <a:schemeClr val="accent1"/>
              </a:buClr>
              <a:buSzPts val="840"/>
              <a:buFont typeface="Noto Sans Symbols"/>
              <a:buNone/>
            </a:pPr>
            <a:r>
              <a:t/>
            </a:r>
            <a:endParaRPr/>
          </a:p>
          <a:p>
            <a:pPr indent="-171450" lvl="0" marL="171450" rtl="0" algn="l">
              <a:lnSpc>
                <a:spcPct val="100000"/>
              </a:lnSpc>
              <a:spcBef>
                <a:spcPts val="300"/>
              </a:spcBef>
              <a:spcAft>
                <a:spcPts val="0"/>
              </a:spcAft>
              <a:buClr>
                <a:schemeClr val="accent1"/>
              </a:buClr>
              <a:buSzPts val="840"/>
              <a:buFont typeface="Noto Sans Symbols"/>
              <a:buChar char="►"/>
            </a:pPr>
            <a:br>
              <a:rPr lang="hu-HU"/>
            </a:br>
            <a:r>
              <a:rPr lang="hu-HU"/>
              <a:t>Adóügyi átvilágítás</a:t>
            </a:r>
            <a:endParaRPr/>
          </a:p>
          <a:p>
            <a:pPr indent="-118110" lvl="0" marL="171450" rtl="0" algn="l">
              <a:lnSpc>
                <a:spcPct val="100000"/>
              </a:lnSpc>
              <a:spcBef>
                <a:spcPts val="300"/>
              </a:spcBef>
              <a:spcAft>
                <a:spcPts val="0"/>
              </a:spcAft>
              <a:buClr>
                <a:schemeClr val="accent1"/>
              </a:buClr>
              <a:buSzPts val="840"/>
              <a:buFont typeface="Noto Sans Symbols"/>
              <a:buNone/>
            </a:pPr>
            <a:r>
              <a:t/>
            </a:r>
            <a:endParaRPr/>
          </a:p>
          <a:p>
            <a:pPr indent="-171450" lvl="0" marL="171450" rtl="0" algn="l">
              <a:lnSpc>
                <a:spcPct val="100000"/>
              </a:lnSpc>
              <a:spcBef>
                <a:spcPts val="300"/>
              </a:spcBef>
              <a:spcAft>
                <a:spcPts val="0"/>
              </a:spcAft>
              <a:buClr>
                <a:schemeClr val="accent1"/>
              </a:buClr>
              <a:buSzPts val="840"/>
              <a:buFont typeface="Noto Sans Symbols"/>
              <a:buChar char="►"/>
            </a:pPr>
            <a:r>
              <a:rPr lang="hu-HU"/>
              <a:t>Vizsgált időszak: 2023-2025YTD, vagy 2020-2025YTD</a:t>
            </a:r>
            <a:endParaRPr/>
          </a:p>
          <a:p>
            <a:pPr indent="-171450" lvl="0" marL="171450" rtl="0" algn="l">
              <a:lnSpc>
                <a:spcPct val="100000"/>
              </a:lnSpc>
              <a:spcBef>
                <a:spcPts val="300"/>
              </a:spcBef>
              <a:spcAft>
                <a:spcPts val="0"/>
              </a:spcAft>
              <a:buClr>
                <a:schemeClr val="accent1"/>
              </a:buClr>
              <a:buSzPts val="840"/>
              <a:buFont typeface="Noto Sans Symbols"/>
              <a:buChar char="►"/>
            </a:pPr>
            <a:r>
              <a:rPr lang="hu-HU"/>
              <a:t>Feladatok:</a:t>
            </a:r>
            <a:endParaRPr/>
          </a:p>
          <a:p>
            <a:pPr indent="-171450" lvl="1" marL="171450" rtl="0" algn="just">
              <a:lnSpc>
                <a:spcPct val="100000"/>
              </a:lnSpc>
              <a:spcBef>
                <a:spcPts val="300"/>
              </a:spcBef>
              <a:spcAft>
                <a:spcPts val="0"/>
              </a:spcAft>
              <a:buSzPts val="840"/>
              <a:buChar char="►"/>
            </a:pPr>
            <a:r>
              <a:rPr lang="hu-HU"/>
              <a:t>Általános adózási kérdések áttekintése; adóellenőrzésekkel kapcsolatos dokumentumok elemzése; főbb szállítói és vevői szerződések adó szempontú véleményezése</a:t>
            </a:r>
            <a:endParaRPr/>
          </a:p>
          <a:p>
            <a:pPr indent="-171450" lvl="1" marL="171450" rtl="0" algn="just">
              <a:lnSpc>
                <a:spcPct val="100000"/>
              </a:lnSpc>
              <a:spcBef>
                <a:spcPts val="300"/>
              </a:spcBef>
              <a:spcAft>
                <a:spcPts val="0"/>
              </a:spcAft>
              <a:buSzPts val="840"/>
              <a:buChar char="►"/>
            </a:pPr>
            <a:r>
              <a:rPr lang="hu-HU"/>
              <a:t>Társasági adó áttekintése és elemzése: Növelő-csökkentő tételek ellenőrzése; elhatárolt veszteség elemzése; támogatások ellenőrzése. Adókötelezettségek teljesítésének verifikálása.</a:t>
            </a:r>
            <a:endParaRPr/>
          </a:p>
          <a:p>
            <a:pPr indent="-171450" lvl="1" marL="171450" rtl="0" algn="just">
              <a:lnSpc>
                <a:spcPct val="100000"/>
              </a:lnSpc>
              <a:spcBef>
                <a:spcPts val="300"/>
              </a:spcBef>
              <a:spcAft>
                <a:spcPts val="0"/>
              </a:spcAft>
              <a:buSzPts val="840"/>
              <a:buChar char="►"/>
            </a:pPr>
            <a:r>
              <a:rPr lang="hu-HU"/>
              <a:t>Általános forgalmi adó áttekintése és elemzése: Adóbevallások és alátámasztó kalkulációk mintavételszerű ellenőrzése. Számlaminták, vevői-szállítói szerződések ellenőrzése és elemzése. Adminisztratív kötelezettségek teljesítésének ellenőrzése.</a:t>
            </a:r>
            <a:endParaRPr/>
          </a:p>
          <a:p>
            <a:pPr indent="-171450" lvl="1" marL="171450" rtl="0" algn="just">
              <a:lnSpc>
                <a:spcPct val="100000"/>
              </a:lnSpc>
              <a:spcBef>
                <a:spcPts val="300"/>
              </a:spcBef>
              <a:spcAft>
                <a:spcPts val="0"/>
              </a:spcAft>
              <a:buSzPts val="840"/>
              <a:buChar char="►"/>
            </a:pPr>
            <a:r>
              <a:rPr lang="hu-HU"/>
              <a:t>Helyi iparűzési adó és innovációs járulék áttekintése és elemzése: Adókalkulációk és adóbevallások ellenőrzése. Adóalapcsökkentő tételek mintavételszerű ellenőrzése.</a:t>
            </a:r>
            <a:endParaRPr/>
          </a:p>
          <a:p>
            <a:pPr indent="-171450" lvl="1" marL="171450" rtl="0" algn="just">
              <a:lnSpc>
                <a:spcPct val="100000"/>
              </a:lnSpc>
              <a:spcBef>
                <a:spcPts val="300"/>
              </a:spcBef>
              <a:spcAft>
                <a:spcPts val="0"/>
              </a:spcAft>
              <a:buSzPts val="840"/>
              <a:buChar char="►"/>
            </a:pPr>
            <a:r>
              <a:rPr lang="hu-HU"/>
              <a:t>A társaságoknál releváns egyéb adók áttekintése: Építményadó, telekadó. Illetékek. Transzferár-kötelezettségek teljesítésének ellenőrzése (az alkalmazott szokásos piaci elemzése nem tartozik bele).</a:t>
            </a:r>
            <a:endParaRPr/>
          </a:p>
        </p:txBody>
      </p:sp>
      <p:sp>
        <p:nvSpPr>
          <p:cNvPr id="856" name="Google Shape;856;p9"/>
          <p:cNvSpPr txBox="1"/>
          <p:nvPr>
            <p:ph idx="12" type="sldNum"/>
          </p:nvPr>
        </p:nvSpPr>
        <p:spPr>
          <a:xfrm>
            <a:off x="0" y="6497708"/>
            <a:ext cx="485775" cy="360292"/>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hu-HU"/>
              <a:t>‹#›</a:t>
            </a:fld>
            <a:endParaRPr/>
          </a:p>
        </p:txBody>
      </p:sp>
      <p:sp>
        <p:nvSpPr>
          <p:cNvPr id="857" name="Google Shape;857;p9"/>
          <p:cNvSpPr txBox="1"/>
          <p:nvPr>
            <p:ph type="title"/>
          </p:nvPr>
        </p:nvSpPr>
        <p:spPr>
          <a:xfrm>
            <a:off x="485775" y="593724"/>
            <a:ext cx="11217601" cy="360099"/>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ED1A3B"/>
              </a:buClr>
              <a:buSzPts val="2600"/>
              <a:buFont typeface="Trebuchet MS"/>
              <a:buNone/>
            </a:pPr>
            <a:r>
              <a:rPr lang="hu-HU"/>
              <a:t>Indikatív ajánlatunk – fix összegű megbízási díj két változatban minden elvégzendő feladatra a szűkebb scope*** adózási átvilágítás során</a:t>
            </a:r>
            <a:endParaRPr/>
          </a:p>
        </p:txBody>
      </p:sp>
      <p:grpSp>
        <p:nvGrpSpPr>
          <p:cNvPr id="858" name="Google Shape;858;p9"/>
          <p:cNvGrpSpPr/>
          <p:nvPr/>
        </p:nvGrpSpPr>
        <p:grpSpPr>
          <a:xfrm>
            <a:off x="485024" y="1440110"/>
            <a:ext cx="11216110" cy="360292"/>
            <a:chOff x="0" y="0"/>
            <a:chExt cx="11216110" cy="360292"/>
          </a:xfrm>
        </p:grpSpPr>
        <p:sp>
          <p:nvSpPr>
            <p:cNvPr id="859" name="Google Shape;859;p9"/>
            <p:cNvSpPr/>
            <p:nvPr/>
          </p:nvSpPr>
          <p:spPr>
            <a:xfrm>
              <a:off x="0" y="0"/>
              <a:ext cx="4096042" cy="360292"/>
            </a:xfrm>
            <a:prstGeom prst="homePlate">
              <a:avLst>
                <a:gd fmla="val 5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9"/>
            <p:cNvSpPr txBox="1"/>
            <p:nvPr/>
          </p:nvSpPr>
          <p:spPr>
            <a:xfrm>
              <a:off x="0" y="0"/>
              <a:ext cx="4005969" cy="360292"/>
            </a:xfrm>
            <a:prstGeom prst="rect">
              <a:avLst/>
            </a:prstGeom>
            <a:noFill/>
            <a:ln>
              <a:noFill/>
            </a:ln>
          </p:spPr>
          <p:txBody>
            <a:bodyPr anchorCtr="0" anchor="ctr" bIns="37325" lIns="74675" spcFirstLastPara="1" rIns="18650" wrap="square" tIns="37325">
              <a:noAutofit/>
            </a:bodyPr>
            <a:lstStyle/>
            <a:p>
              <a:pPr indent="0" lvl="0" marL="0" marR="0" rtl="0" algn="l">
                <a:lnSpc>
                  <a:spcPct val="90000"/>
                </a:lnSpc>
                <a:spcBef>
                  <a:spcPts val="0"/>
                </a:spcBef>
                <a:spcAft>
                  <a:spcPts val="0"/>
                </a:spcAft>
                <a:buClr>
                  <a:schemeClr val="lt1"/>
                </a:buClr>
                <a:buSzPts val="1400"/>
                <a:buFont typeface="Trebuchet MS"/>
                <a:buNone/>
              </a:pPr>
              <a:r>
                <a:rPr b="0" lang="hu-HU" sz="1400">
                  <a:solidFill>
                    <a:schemeClr val="lt1"/>
                  </a:solidFill>
                  <a:latin typeface="Trebuchet MS"/>
                  <a:ea typeface="Trebuchet MS"/>
                  <a:cs typeface="Trebuchet MS"/>
                  <a:sym typeface="Trebuchet MS"/>
                </a:rPr>
                <a:t>                  </a:t>
              </a:r>
              <a:r>
                <a:rPr b="0" lang="hu-HU" sz="1400">
                  <a:solidFill>
                    <a:srgbClr val="FFFFFF"/>
                  </a:solidFill>
                  <a:latin typeface="Trebuchet MS"/>
                  <a:ea typeface="Trebuchet MS"/>
                  <a:cs typeface="Trebuchet MS"/>
                  <a:sym typeface="Trebuchet MS"/>
                </a:rPr>
                <a:t>Teljesítendő feladat</a:t>
              </a:r>
              <a:endParaRPr/>
            </a:p>
          </p:txBody>
        </p:sp>
        <p:sp>
          <p:nvSpPr>
            <p:cNvPr id="861" name="Google Shape;861;p9"/>
            <p:cNvSpPr/>
            <p:nvPr/>
          </p:nvSpPr>
          <p:spPr>
            <a:xfrm>
              <a:off x="3269949" y="0"/>
              <a:ext cx="4693208" cy="360292"/>
            </a:xfrm>
            <a:prstGeom prst="chevron">
              <a:avLst>
                <a:gd fmla="val 5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9"/>
            <p:cNvSpPr txBox="1"/>
            <p:nvPr/>
          </p:nvSpPr>
          <p:spPr>
            <a:xfrm>
              <a:off x="3450095" y="0"/>
              <a:ext cx="4332916" cy="360292"/>
            </a:xfrm>
            <a:prstGeom prst="rect">
              <a:avLst/>
            </a:prstGeom>
            <a:noFill/>
            <a:ln>
              <a:noFill/>
            </a:ln>
          </p:spPr>
          <p:txBody>
            <a:bodyPr anchorCtr="0" anchor="ctr" bIns="37325" lIns="56000" spcFirstLastPara="1" rIns="18650" wrap="square" tIns="37325">
              <a:noAutofit/>
            </a:bodyPr>
            <a:lstStyle/>
            <a:p>
              <a:pPr indent="0" lvl="0" marL="0" marR="0" rtl="0" algn="ctr">
                <a:lnSpc>
                  <a:spcPct val="90000"/>
                </a:lnSpc>
                <a:spcBef>
                  <a:spcPts val="0"/>
                </a:spcBef>
                <a:spcAft>
                  <a:spcPts val="0"/>
                </a:spcAft>
                <a:buClr>
                  <a:srgbClr val="FFFFFF"/>
                </a:buClr>
                <a:buSzPts val="1400"/>
                <a:buFont typeface="Trebuchet MS"/>
                <a:buNone/>
              </a:pPr>
              <a:r>
                <a:rPr b="0" lang="hu-HU" sz="1400">
                  <a:solidFill>
                    <a:srgbClr val="FFFFFF"/>
                  </a:solidFill>
                  <a:latin typeface="Trebuchet MS"/>
                  <a:ea typeface="Trebuchet MS"/>
                  <a:cs typeface="Trebuchet MS"/>
                  <a:sym typeface="Trebuchet MS"/>
                </a:rPr>
                <a:t>Elvárt eredmények</a:t>
              </a:r>
              <a:endParaRPr/>
            </a:p>
          </p:txBody>
        </p:sp>
        <p:sp>
          <p:nvSpPr>
            <p:cNvPr id="863" name="Google Shape;863;p9"/>
            <p:cNvSpPr/>
            <p:nvPr/>
          </p:nvSpPr>
          <p:spPr>
            <a:xfrm>
              <a:off x="7173830" y="0"/>
              <a:ext cx="4042280" cy="360292"/>
            </a:xfrm>
            <a:prstGeom prst="chevron">
              <a:avLst>
                <a:gd fmla="val 50000"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9"/>
            <p:cNvSpPr txBox="1"/>
            <p:nvPr/>
          </p:nvSpPr>
          <p:spPr>
            <a:xfrm>
              <a:off x="7353976" y="0"/>
              <a:ext cx="3681988" cy="360292"/>
            </a:xfrm>
            <a:prstGeom prst="rect">
              <a:avLst/>
            </a:prstGeom>
            <a:noFill/>
            <a:ln>
              <a:noFill/>
            </a:ln>
          </p:spPr>
          <p:txBody>
            <a:bodyPr anchorCtr="0" anchor="ctr" bIns="37325" lIns="56000" spcFirstLastPara="1" rIns="18650" wrap="square" tIns="37325">
              <a:noAutofit/>
            </a:bodyPr>
            <a:lstStyle/>
            <a:p>
              <a:pPr indent="0" lvl="0" marL="0" marR="0" rtl="0" algn="l">
                <a:lnSpc>
                  <a:spcPct val="90000"/>
                </a:lnSpc>
                <a:spcBef>
                  <a:spcPts val="0"/>
                </a:spcBef>
                <a:spcAft>
                  <a:spcPts val="0"/>
                </a:spcAft>
                <a:buClr>
                  <a:schemeClr val="lt1"/>
                </a:buClr>
                <a:buSzPts val="1400"/>
                <a:buFont typeface="Trebuchet MS"/>
                <a:buNone/>
              </a:pPr>
              <a:r>
                <a:rPr b="0" lang="hu-HU" sz="1400">
                  <a:solidFill>
                    <a:schemeClr val="lt1"/>
                  </a:solidFill>
                  <a:latin typeface="Trebuchet MS"/>
                  <a:ea typeface="Trebuchet MS"/>
                  <a:cs typeface="Trebuchet MS"/>
                  <a:sym typeface="Trebuchet MS"/>
                </a:rPr>
                <a:t>                          Tanácsadói díj</a:t>
              </a:r>
              <a:endParaRPr/>
            </a:p>
          </p:txBody>
        </p:sp>
      </p:grpSp>
      <p:sp>
        <p:nvSpPr>
          <p:cNvPr id="865" name="Google Shape;865;p9"/>
          <p:cNvSpPr/>
          <p:nvPr/>
        </p:nvSpPr>
        <p:spPr>
          <a:xfrm>
            <a:off x="8997735" y="3186173"/>
            <a:ext cx="1959325" cy="2841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hu-HU" sz="1400">
                <a:solidFill>
                  <a:schemeClr val="accent1"/>
                </a:solidFill>
                <a:latin typeface="Trebuchet MS"/>
                <a:ea typeface="Trebuchet MS"/>
                <a:cs typeface="Trebuchet MS"/>
                <a:sym typeface="Trebuchet MS"/>
              </a:rPr>
              <a:t>xxx xxx EUR** + ÁFA</a:t>
            </a:r>
            <a:endParaRPr/>
          </a:p>
        </p:txBody>
      </p:sp>
      <p:sp>
        <p:nvSpPr>
          <p:cNvPr id="866" name="Google Shape;866;p9"/>
          <p:cNvSpPr txBox="1"/>
          <p:nvPr/>
        </p:nvSpPr>
        <p:spPr>
          <a:xfrm>
            <a:off x="4410432" y="6170720"/>
            <a:ext cx="3365369" cy="430887"/>
          </a:xfrm>
          <a:prstGeom prst="rect">
            <a:avLst/>
          </a:prstGeom>
          <a:noFill/>
          <a:ln>
            <a:noFill/>
          </a:ln>
        </p:spPr>
        <p:txBody>
          <a:bodyPr anchorCtr="0" anchor="t" bIns="45700" lIns="91425" spcFirstLastPara="1" rIns="91425" wrap="square" tIns="45700">
            <a:spAutoFit/>
          </a:bodyPr>
          <a:lstStyle/>
          <a:p>
            <a:pPr indent="0" lvl="0" marL="98550" marR="0" rtl="0" algn="just">
              <a:spcBef>
                <a:spcPts val="0"/>
              </a:spcBef>
              <a:spcAft>
                <a:spcPts val="0"/>
              </a:spcAft>
              <a:buNone/>
            </a:pPr>
            <a:r>
              <a:rPr i="1" lang="hu-HU" sz="1100">
                <a:solidFill>
                  <a:srgbClr val="404040"/>
                </a:solidFill>
                <a:latin typeface="Trebuchet MS"/>
                <a:ea typeface="Trebuchet MS"/>
                <a:cs typeface="Trebuchet MS"/>
                <a:sym typeface="Trebuchet MS"/>
              </a:rPr>
              <a:t>Az adóügyi átvilágítást alvállalkozóként a BDO Compliance Szolgáltatások Kft. végzi.</a:t>
            </a:r>
            <a:endParaRPr/>
          </a:p>
        </p:txBody>
      </p:sp>
      <p:sp>
        <p:nvSpPr>
          <p:cNvPr id="867" name="Google Shape;867;p9"/>
          <p:cNvSpPr txBox="1"/>
          <p:nvPr/>
        </p:nvSpPr>
        <p:spPr>
          <a:xfrm>
            <a:off x="8204929" y="3768185"/>
            <a:ext cx="3498449" cy="430887"/>
          </a:xfrm>
          <a:prstGeom prst="rect">
            <a:avLst/>
          </a:prstGeom>
          <a:noFill/>
          <a:ln>
            <a:noFill/>
          </a:ln>
        </p:spPr>
        <p:txBody>
          <a:bodyPr anchorCtr="0" anchor="t" bIns="45700" lIns="91425" spcFirstLastPara="1" rIns="91425" wrap="square" tIns="45700">
            <a:spAutoFit/>
          </a:bodyPr>
          <a:lstStyle/>
          <a:p>
            <a:pPr indent="0" lvl="0" marL="98550" marR="0" rtl="0" algn="ctr">
              <a:spcBef>
                <a:spcPts val="0"/>
              </a:spcBef>
              <a:spcAft>
                <a:spcPts val="0"/>
              </a:spcAft>
              <a:buNone/>
            </a:pPr>
            <a:r>
              <a:rPr lang="hu-HU" sz="1100">
                <a:solidFill>
                  <a:schemeClr val="accent1"/>
                </a:solidFill>
                <a:latin typeface="Trebuchet MS"/>
                <a:ea typeface="Trebuchet MS"/>
                <a:cs typeface="Trebuchet MS"/>
                <a:sym typeface="Trebuchet MS"/>
              </a:rPr>
              <a:t>** Ebből a Kft.-re vonatkozó megbízási díj:</a:t>
            </a:r>
            <a:br>
              <a:rPr lang="hu-HU" sz="1100">
                <a:solidFill>
                  <a:schemeClr val="accent1"/>
                </a:solidFill>
                <a:latin typeface="Trebuchet MS"/>
                <a:ea typeface="Trebuchet MS"/>
                <a:cs typeface="Trebuchet MS"/>
                <a:sym typeface="Trebuchet MS"/>
              </a:rPr>
            </a:br>
            <a:r>
              <a:rPr lang="hu-HU" sz="1100">
                <a:solidFill>
                  <a:schemeClr val="accent1"/>
                </a:solidFill>
                <a:latin typeface="Trebuchet MS"/>
                <a:ea typeface="Trebuchet MS"/>
                <a:cs typeface="Trebuchet MS"/>
                <a:sym typeface="Trebuchet MS"/>
              </a:rPr>
              <a:t>9 200 EUR +ÁFA;</a:t>
            </a:r>
            <a:endParaRPr/>
          </a:p>
        </p:txBody>
      </p:sp>
      <p:sp>
        <p:nvSpPr>
          <p:cNvPr id="868" name="Google Shape;868;p9"/>
          <p:cNvSpPr txBox="1"/>
          <p:nvPr/>
        </p:nvSpPr>
        <p:spPr>
          <a:xfrm>
            <a:off x="4248736" y="4049689"/>
            <a:ext cx="3758185" cy="2092881"/>
          </a:xfrm>
          <a:prstGeom prst="rect">
            <a:avLst/>
          </a:prstGeom>
          <a:noFill/>
          <a:ln>
            <a:noFill/>
          </a:ln>
        </p:spPr>
        <p:txBody>
          <a:bodyPr anchorCtr="0" anchor="t" bIns="45700" lIns="36000" spcFirstLastPara="1" rIns="91425" wrap="square" tIns="45700">
            <a:spAutoFit/>
          </a:bodyPr>
          <a:lstStyle/>
          <a:p>
            <a:pPr indent="0" lvl="0" marL="98550" marR="0" rtl="0" algn="just">
              <a:spcBef>
                <a:spcPts val="0"/>
              </a:spcBef>
              <a:spcAft>
                <a:spcPts val="0"/>
              </a:spcAft>
              <a:buNone/>
            </a:pPr>
            <a:r>
              <a:rPr i="1" lang="hu-HU" sz="1100">
                <a:solidFill>
                  <a:schemeClr val="accent1"/>
                </a:solidFill>
                <a:latin typeface="Trebuchet MS"/>
                <a:ea typeface="Trebuchet MS"/>
                <a:cs typeface="Trebuchet MS"/>
                <a:sym typeface="Trebuchet MS"/>
              </a:rPr>
              <a:t>*** A szűkített scope alapján nem vizsgált adónemek: </a:t>
            </a:r>
            <a:endParaRPr/>
          </a:p>
          <a:p>
            <a:pPr indent="0" lvl="0" marL="442913" marR="0" rtl="0" algn="just">
              <a:spcBef>
                <a:spcPts val="600"/>
              </a:spcBef>
              <a:spcAft>
                <a:spcPts val="0"/>
              </a:spcAft>
              <a:buNone/>
            </a:pPr>
            <a:r>
              <a:rPr i="1" lang="hu-HU" sz="1100">
                <a:solidFill>
                  <a:schemeClr val="accent1"/>
                </a:solidFill>
                <a:latin typeface="Trebuchet MS"/>
                <a:ea typeface="Trebuchet MS"/>
                <a:cs typeface="Trebuchet MS"/>
                <a:sym typeface="Trebuchet MS"/>
              </a:rPr>
              <a:t>Személyi jövedelemadó és tb járulékok</a:t>
            </a:r>
            <a:endParaRPr/>
          </a:p>
          <a:p>
            <a:pPr indent="0" lvl="0" marL="442913" marR="0" rtl="0" algn="just">
              <a:spcBef>
                <a:spcPts val="0"/>
              </a:spcBef>
              <a:spcAft>
                <a:spcPts val="0"/>
              </a:spcAft>
              <a:buNone/>
            </a:pPr>
            <a:r>
              <a:rPr i="1" lang="hu-HU" sz="1100">
                <a:solidFill>
                  <a:schemeClr val="accent1"/>
                </a:solidFill>
                <a:latin typeface="Trebuchet MS"/>
                <a:ea typeface="Trebuchet MS"/>
                <a:cs typeface="Trebuchet MS"/>
                <a:sym typeface="Trebuchet MS"/>
              </a:rPr>
              <a:t>Ágazati adók, támogatások elszámolása</a:t>
            </a:r>
            <a:endParaRPr/>
          </a:p>
          <a:p>
            <a:pPr indent="0" lvl="0" marL="263525" marR="0" rtl="0" algn="just">
              <a:spcBef>
                <a:spcPts val="600"/>
              </a:spcBef>
              <a:spcAft>
                <a:spcPts val="0"/>
              </a:spcAft>
              <a:buNone/>
            </a:pPr>
            <a:r>
              <a:rPr i="1" lang="hu-HU" sz="1100">
                <a:solidFill>
                  <a:schemeClr val="accent1"/>
                </a:solidFill>
                <a:latin typeface="Trebuchet MS"/>
                <a:ea typeface="Trebuchet MS"/>
                <a:cs typeface="Trebuchet MS"/>
                <a:sym typeface="Trebuchet MS"/>
              </a:rPr>
              <a:t>A scope szűkítés NEM vonatkozik az alábbi társaságokra, ott a 8. oldal szerinti scope érvényes ebben az esetben is:</a:t>
            </a:r>
            <a:endParaRPr/>
          </a:p>
          <a:p>
            <a:pPr indent="0" lvl="0" marL="442913" marR="0" rtl="0" algn="just">
              <a:spcBef>
                <a:spcPts val="600"/>
              </a:spcBef>
              <a:spcAft>
                <a:spcPts val="0"/>
              </a:spcAft>
              <a:buNone/>
            </a:pPr>
            <a:r>
              <a:rPr i="1" lang="hu-HU" sz="1100">
                <a:solidFill>
                  <a:schemeClr val="accent1"/>
                </a:solidFill>
                <a:latin typeface="Trebuchet MS"/>
                <a:ea typeface="Trebuchet MS"/>
                <a:cs typeface="Trebuchet MS"/>
                <a:sym typeface="Trebuchet MS"/>
              </a:rPr>
              <a:t>Zrt.</a:t>
            </a:r>
            <a:endParaRPr/>
          </a:p>
          <a:p>
            <a:pPr indent="0" lvl="0" marL="442913" marR="0" rtl="0" algn="just">
              <a:spcBef>
                <a:spcPts val="0"/>
              </a:spcBef>
              <a:spcAft>
                <a:spcPts val="0"/>
              </a:spcAft>
              <a:buNone/>
            </a:pPr>
            <a:r>
              <a:rPr i="1" lang="hu-HU" sz="1100">
                <a:solidFill>
                  <a:schemeClr val="accent1"/>
                </a:solidFill>
                <a:latin typeface="Trebuchet MS"/>
                <a:ea typeface="Trebuchet MS"/>
                <a:cs typeface="Trebuchet MS"/>
                <a:sym typeface="Trebuchet MS"/>
              </a:rPr>
              <a:t>Zrt.</a:t>
            </a:r>
            <a:endParaRPr/>
          </a:p>
          <a:p>
            <a:pPr indent="0" lvl="0" marL="442913" marR="0" rtl="0" algn="just">
              <a:spcBef>
                <a:spcPts val="0"/>
              </a:spcBef>
              <a:spcAft>
                <a:spcPts val="0"/>
              </a:spcAft>
              <a:buNone/>
            </a:pPr>
            <a:r>
              <a:rPr i="1" lang="hu-HU" sz="1100">
                <a:solidFill>
                  <a:schemeClr val="accent1"/>
                </a:solidFill>
                <a:latin typeface="Trebuchet MS"/>
                <a:ea typeface="Trebuchet MS"/>
                <a:cs typeface="Trebuchet MS"/>
                <a:sym typeface="Trebuchet MS"/>
              </a:rPr>
              <a:t>Kft.</a:t>
            </a:r>
            <a:endParaRPr/>
          </a:p>
          <a:p>
            <a:pPr indent="0" lvl="0" marL="358775" marR="0" rtl="0" algn="just">
              <a:spcBef>
                <a:spcPts val="600"/>
              </a:spcBef>
              <a:spcAft>
                <a:spcPts val="0"/>
              </a:spcAft>
              <a:buNone/>
            </a:pPr>
            <a:r>
              <a:t/>
            </a:r>
            <a:endParaRPr i="1" sz="1100">
              <a:solidFill>
                <a:schemeClr val="accent1"/>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Cover Pages">
  <a:themeElements>
    <a:clrScheme name="BDO_colour-palette">
      <a:dk1>
        <a:srgbClr val="333333"/>
      </a:dk1>
      <a:lt1>
        <a:srgbClr val="FFFFFF"/>
      </a:lt1>
      <a:dk2>
        <a:srgbClr val="333333"/>
      </a:dk2>
      <a:lt2>
        <a:srgbClr val="E7E7E7"/>
      </a:lt2>
      <a:accent1>
        <a:srgbClr val="E81A3B"/>
      </a:accent1>
      <a:accent2>
        <a:srgbClr val="5B6E7F"/>
      </a:accent2>
      <a:accent3>
        <a:srgbClr val="98002E"/>
      </a:accent3>
      <a:accent4>
        <a:srgbClr val="009966"/>
      </a:accent4>
      <a:accent5>
        <a:srgbClr val="D67900"/>
      </a:accent5>
      <a:accent6>
        <a:srgbClr val="008FD2"/>
      </a:accent6>
      <a:hlink>
        <a:srgbClr val="0062B8"/>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rs">
  <a:themeElements>
    <a:clrScheme name="BDO_colour-palette">
      <a:dk1>
        <a:srgbClr val="333333"/>
      </a:dk1>
      <a:lt1>
        <a:srgbClr val="FFFFFF"/>
      </a:lt1>
      <a:dk2>
        <a:srgbClr val="333333"/>
      </a:dk2>
      <a:lt2>
        <a:srgbClr val="E7E7E7"/>
      </a:lt2>
      <a:accent1>
        <a:srgbClr val="E81A3B"/>
      </a:accent1>
      <a:accent2>
        <a:srgbClr val="5B6E7F"/>
      </a:accent2>
      <a:accent3>
        <a:srgbClr val="98002E"/>
      </a:accent3>
      <a:accent4>
        <a:srgbClr val="009966"/>
      </a:accent4>
      <a:accent5>
        <a:srgbClr val="D67900"/>
      </a:accent5>
      <a:accent6>
        <a:srgbClr val="008FD2"/>
      </a:accent6>
      <a:hlink>
        <a:srgbClr val="0062B8"/>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files">
  <a:themeElements>
    <a:clrScheme name="BDO_colour-palette">
      <a:dk1>
        <a:srgbClr val="333333"/>
      </a:dk1>
      <a:lt1>
        <a:srgbClr val="FFFFFF"/>
      </a:lt1>
      <a:dk2>
        <a:srgbClr val="333333"/>
      </a:dk2>
      <a:lt2>
        <a:srgbClr val="E7E7E7"/>
      </a:lt2>
      <a:accent1>
        <a:srgbClr val="E81A3B"/>
      </a:accent1>
      <a:accent2>
        <a:srgbClr val="5B6E7F"/>
      </a:accent2>
      <a:accent3>
        <a:srgbClr val="98002E"/>
      </a:accent3>
      <a:accent4>
        <a:srgbClr val="009966"/>
      </a:accent4>
      <a:accent5>
        <a:srgbClr val="D67900"/>
      </a:accent5>
      <a:accent6>
        <a:srgbClr val="008FD2"/>
      </a:accent6>
      <a:hlink>
        <a:srgbClr val="0062B8"/>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genda">
  <a:themeElements>
    <a:clrScheme name="BDO_colour-palette">
      <a:dk1>
        <a:srgbClr val="333333"/>
      </a:dk1>
      <a:lt1>
        <a:srgbClr val="FFFFFF"/>
      </a:lt1>
      <a:dk2>
        <a:srgbClr val="333333"/>
      </a:dk2>
      <a:lt2>
        <a:srgbClr val="E7E7E7"/>
      </a:lt2>
      <a:accent1>
        <a:srgbClr val="E81A3B"/>
      </a:accent1>
      <a:accent2>
        <a:srgbClr val="5B6E7F"/>
      </a:accent2>
      <a:accent3>
        <a:srgbClr val="98002E"/>
      </a:accent3>
      <a:accent4>
        <a:srgbClr val="009966"/>
      </a:accent4>
      <a:accent5>
        <a:srgbClr val="D67900"/>
      </a:accent5>
      <a:accent6>
        <a:srgbClr val="008FD2"/>
      </a:accent6>
      <a:hlink>
        <a:srgbClr val="0062B8"/>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Kantoorthema">
  <a:themeElements>
    <a:clrScheme name="_BDO 2023 Global">
      <a:dk1>
        <a:srgbClr val="000000"/>
      </a:dk1>
      <a:lt1>
        <a:srgbClr val="FFFFFF"/>
      </a:lt1>
      <a:dk2>
        <a:srgbClr val="333333"/>
      </a:dk2>
      <a:lt2>
        <a:srgbClr val="F2F2F2"/>
      </a:lt2>
      <a:accent1>
        <a:srgbClr val="E81A3B"/>
      </a:accent1>
      <a:accent2>
        <a:srgbClr val="5B6E7F"/>
      </a:accent2>
      <a:accent3>
        <a:srgbClr val="98002E"/>
      </a:accent3>
      <a:accent4>
        <a:srgbClr val="D67900"/>
      </a:accent4>
      <a:accent5>
        <a:srgbClr val="009966"/>
      </a:accent5>
      <a:accent6>
        <a:srgbClr val="008FD2"/>
      </a:accent6>
      <a:hlink>
        <a:srgbClr val="0062B8"/>
      </a:hlink>
      <a:folHlink>
        <a:srgbClr val="0062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Inner Pages">
  <a:themeElements>
    <a:clrScheme name="BDO_colour-palette">
      <a:dk1>
        <a:srgbClr val="333333"/>
      </a:dk1>
      <a:lt1>
        <a:srgbClr val="FFFFFF"/>
      </a:lt1>
      <a:dk2>
        <a:srgbClr val="333333"/>
      </a:dk2>
      <a:lt2>
        <a:srgbClr val="E7E7E7"/>
      </a:lt2>
      <a:accent1>
        <a:srgbClr val="E81A3B"/>
      </a:accent1>
      <a:accent2>
        <a:srgbClr val="5B6E7F"/>
      </a:accent2>
      <a:accent3>
        <a:srgbClr val="98002E"/>
      </a:accent3>
      <a:accent4>
        <a:srgbClr val="009966"/>
      </a:accent4>
      <a:accent5>
        <a:srgbClr val="D67900"/>
      </a:accent5>
      <a:accent6>
        <a:srgbClr val="008FD2"/>
      </a:accent6>
      <a:hlink>
        <a:srgbClr val="0062B8"/>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2023-06-06T09:43:13Z</dcterms:created>
  <dc:creator>Fekete Réka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0x0101008C5CA6184046B94B8E96D62AF3C94DEF</vt:lpwstr>
  </property>
  <property fmtid="{D5CDD505-2E9C-101B-9397-08002B2CF9AE}" pid="3" name="Order">
    <vt:r8>6.19124E7</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